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_rels/presentation.xml.rels" ContentType="application/vnd.openxmlformats-package.relationships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_rels/slideLayout2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20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2.xml" ContentType="application/vnd.openxmlformats-officedocument.presentationml.slideLayout+xml"/>
  <Override PartName="/ppt/media/image11.png" ContentType="image/png"/>
  <Override PartName="/ppt/media/image10.gif" ContentType="image/gif"/>
  <Override PartName="/ppt/media/image13.png" ContentType="image/png"/>
  <Override PartName="/ppt/media/image9.png" ContentType="image/png"/>
  <Override PartName="/ppt/media/image6.gif" ContentType="image/gif"/>
  <Override PartName="/ppt/media/image8.png" ContentType="image/png"/>
  <Override PartName="/ppt/media/image5.png" ContentType="image/png"/>
  <Override PartName="/ppt/media/image28.png" ContentType="image/png"/>
  <Override PartName="/ppt/media/image4.png" ContentType="image/png"/>
  <Override PartName="/ppt/media/image27.png" ContentType="image/png"/>
  <Override PartName="/ppt/media/image12.png" ContentType="image/png"/>
  <Override PartName="/ppt/media/image7.png" ContentType="image/png"/>
  <Override PartName="/ppt/media/image3.gif" ContentType="image/gif"/>
  <Override PartName="/ppt/media/image2.png" ContentType="image/png"/>
  <Override PartName="/ppt/media/image25.png" ContentType="image/png"/>
  <Override PartName="/ppt/media/image26.png" ContentType="image/png"/>
  <Override PartName="/ppt/media/image14.png" ContentType="image/png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20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.png" ContentType="image/png"/>
  <Override PartName="/ppt/media/image24.png" ContentType="image/png"/>
  <Override PartName="/ppt/presProps.xml" ContentType="application/vnd.openxmlformats-officedocument.presentationml.presProps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13.xml.rels" ContentType="application/vnd.openxmlformats-package.relationships+xml"/>
  <Override PartName="/ppt/slides/_rels/slide16.xml.rels" ContentType="application/vnd.openxmlformats-package.relationships+xml"/>
  <Override PartName="/ppt/slides/_rels/slide12.xml.rels" ContentType="application/vnd.openxmlformats-package.relationships+xml"/>
  <Override PartName="/ppt/slides/_rels/slide15.xml.rels" ContentType="application/vnd.openxmlformats-package.relationships+xml"/>
  <Override PartName="/ppt/slides/_rels/slide9.xml.rels" ContentType="application/vnd.openxmlformats-package.relationships+xml"/>
  <Override PartName="/ppt/slides/_rels/slide11.xml.rels" ContentType="application/vnd.openxmlformats-package.relationships+xml"/>
  <Override PartName="/ppt/slides/_rels/slide14.xml.rels" ContentType="application/vnd.openxmlformats-package.relationships+xml"/>
  <Override PartName="/ppt/slides/_rels/slide17.xml.rels" ContentType="application/vnd.openxmlformats-package.relationships+xml"/>
  <Override PartName="/ppt/slides/_rels/slide1.xml.rels" ContentType="application/vnd.openxmlformats-package.relationships+xml"/>
  <Override PartName="/ppt/slides/_rels/slide4.xml.rels" ContentType="application/vnd.openxmlformats-package.relationships+xml"/>
  <Override PartName="/ppt/slides/_rels/slide2.xml.rels" ContentType="application/vnd.openxmlformats-package.relationships+xml"/>
  <Override PartName="/ppt/slides/_rels/slide5.xml.rels" ContentType="application/vnd.openxmlformats-package.relationships+xml"/>
  <Override PartName="/ppt/slides/_rels/slide3.xml.rels" ContentType="application/vnd.openxmlformats-package.relationships+xml"/>
  <Override PartName="/ppt/slides/slide16.xml" ContentType="application/vnd.openxmlformats-officedocument.presentationml.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</p:sldIdLst>
  <p:sldSz cx="9144000" cy="51435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5C8DEFF8-6B3D-4840-9DB7-9726CE43DEC5}" type="slidenum">
              <a:t>&lt;#&gt;</a:t>
            </a:fld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707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/>
          </p:nvPr>
        </p:nvSpPr>
        <p:spPr>
          <a:xfrm>
            <a:off x="311760" y="1266480"/>
            <a:ext cx="8520120" cy="157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/>
          </p:nvPr>
        </p:nvSpPr>
        <p:spPr>
          <a:xfrm>
            <a:off x="311760" y="2991600"/>
            <a:ext cx="8520120" cy="157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A2722E66-FD49-41B4-9604-7739AFA8BCDE}" type="slidenum">
              <a:t>&lt;#&gt;</a:t>
            </a:fld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707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/>
          </p:nvPr>
        </p:nvSpPr>
        <p:spPr>
          <a:xfrm>
            <a:off x="311760" y="1266480"/>
            <a:ext cx="4157640" cy="157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/>
          </p:nvPr>
        </p:nvSpPr>
        <p:spPr>
          <a:xfrm>
            <a:off x="4677840" y="1266480"/>
            <a:ext cx="4157640" cy="157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/>
          </p:nvPr>
        </p:nvSpPr>
        <p:spPr>
          <a:xfrm>
            <a:off x="311760" y="2991600"/>
            <a:ext cx="4157640" cy="157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/>
          </p:nvPr>
        </p:nvSpPr>
        <p:spPr>
          <a:xfrm>
            <a:off x="4677840" y="2991600"/>
            <a:ext cx="4157640" cy="157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1E51E82F-64AD-4BBE-8E84-89CCD76B30F6}" type="slidenum">
              <a:t>&lt;#&gt;</a:t>
            </a:fld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707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/>
          </p:nvPr>
        </p:nvSpPr>
        <p:spPr>
          <a:xfrm>
            <a:off x="311760" y="1266480"/>
            <a:ext cx="2743200" cy="157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PlaceHolder 3"/>
          <p:cNvSpPr>
            <a:spLocks noGrp="1"/>
          </p:cNvSpPr>
          <p:nvPr>
            <p:ph/>
          </p:nvPr>
        </p:nvSpPr>
        <p:spPr>
          <a:xfrm>
            <a:off x="3192480" y="1266480"/>
            <a:ext cx="2743200" cy="157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4"/>
          <p:cNvSpPr>
            <a:spLocks noGrp="1"/>
          </p:cNvSpPr>
          <p:nvPr>
            <p:ph/>
          </p:nvPr>
        </p:nvSpPr>
        <p:spPr>
          <a:xfrm>
            <a:off x="6073200" y="1266480"/>
            <a:ext cx="2743200" cy="157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PlaceHolder 5"/>
          <p:cNvSpPr>
            <a:spLocks noGrp="1"/>
          </p:cNvSpPr>
          <p:nvPr>
            <p:ph/>
          </p:nvPr>
        </p:nvSpPr>
        <p:spPr>
          <a:xfrm>
            <a:off x="311760" y="2991600"/>
            <a:ext cx="2743200" cy="157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6"/>
          <p:cNvSpPr>
            <a:spLocks noGrp="1"/>
          </p:cNvSpPr>
          <p:nvPr>
            <p:ph/>
          </p:nvPr>
        </p:nvSpPr>
        <p:spPr>
          <a:xfrm>
            <a:off x="3192480" y="2991600"/>
            <a:ext cx="2743200" cy="157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" name="PlaceHolder 7"/>
          <p:cNvSpPr>
            <a:spLocks noGrp="1"/>
          </p:cNvSpPr>
          <p:nvPr>
            <p:ph/>
          </p:nvPr>
        </p:nvSpPr>
        <p:spPr>
          <a:xfrm>
            <a:off x="6073200" y="2991600"/>
            <a:ext cx="2743200" cy="157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BE1BD5A9-F937-48F6-AB64-05AE31E18B0E}" type="slidenum">
              <a:t>&lt;#&gt;</a:t>
            </a:fld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8E32E32-7197-402B-9917-6B963318C49D}" type="slidenum">
              <a:t>&lt;#&gt;</a:t>
            </a:fld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707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subTitle"/>
          </p:nvPr>
        </p:nvSpPr>
        <p:spPr>
          <a:xfrm>
            <a:off x="311760" y="1266480"/>
            <a:ext cx="8520120" cy="330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D96DF29-064F-4DD3-958F-75BCB43F0EBD}" type="slidenum">
              <a:t>&lt;#&gt;</a:t>
            </a:fld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707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/>
          </p:nvPr>
        </p:nvSpPr>
        <p:spPr>
          <a:xfrm>
            <a:off x="311760" y="1266480"/>
            <a:ext cx="8520120" cy="330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8EC3CF3-1888-492C-8C97-FA45ADDBFEF8}" type="slidenum">
              <a:t>&lt;#&gt;</a:t>
            </a:fld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707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311760" y="1266480"/>
            <a:ext cx="4157640" cy="330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/>
          </p:nvPr>
        </p:nvSpPr>
        <p:spPr>
          <a:xfrm>
            <a:off x="4677840" y="1266480"/>
            <a:ext cx="4157640" cy="330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17E65E6-B5CE-4526-B243-BDE5548C0061}" type="slidenum">
              <a:t>&lt;#&gt;</a:t>
            </a:fld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707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73AA722-3808-4DE2-902F-6C3E2406DDE0}" type="slidenum">
              <a:t>&lt;#&gt;</a:t>
            </a:fld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subTitle"/>
          </p:nvPr>
        </p:nvSpPr>
        <p:spPr>
          <a:xfrm>
            <a:off x="311760" y="444960"/>
            <a:ext cx="8520120" cy="3278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39ECE2B-28E0-4633-8724-17848A48B3A2}" type="slidenum">
              <a:t>&lt;#&gt;</a:t>
            </a:fld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707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/>
          </p:nvPr>
        </p:nvSpPr>
        <p:spPr>
          <a:xfrm>
            <a:off x="311760" y="1266480"/>
            <a:ext cx="4157640" cy="157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/>
          </p:nvPr>
        </p:nvSpPr>
        <p:spPr>
          <a:xfrm>
            <a:off x="4677840" y="1266480"/>
            <a:ext cx="4157640" cy="330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4"/>
          <p:cNvSpPr>
            <a:spLocks noGrp="1"/>
          </p:cNvSpPr>
          <p:nvPr>
            <p:ph/>
          </p:nvPr>
        </p:nvSpPr>
        <p:spPr>
          <a:xfrm>
            <a:off x="311760" y="2991600"/>
            <a:ext cx="4157640" cy="157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95B1DB6-F885-4CE8-9EFF-E0F43E4C92E9}" type="slidenum">
              <a:t>&lt;#&gt;</a:t>
            </a:fld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707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subTitle"/>
          </p:nvPr>
        </p:nvSpPr>
        <p:spPr>
          <a:xfrm>
            <a:off x="311760" y="1266480"/>
            <a:ext cx="8520120" cy="330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72299229-F690-4C4A-A74C-2FC11B3FBFBA}" type="slidenum">
              <a:t>&lt;#&gt;</a:t>
            </a:fld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707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/>
          </p:nvPr>
        </p:nvSpPr>
        <p:spPr>
          <a:xfrm>
            <a:off x="311760" y="1266480"/>
            <a:ext cx="4157640" cy="330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/>
          </p:nvPr>
        </p:nvSpPr>
        <p:spPr>
          <a:xfrm>
            <a:off x="4677840" y="1266480"/>
            <a:ext cx="4157640" cy="157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/>
          </p:nvPr>
        </p:nvSpPr>
        <p:spPr>
          <a:xfrm>
            <a:off x="4677840" y="2991600"/>
            <a:ext cx="4157640" cy="157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B91C4A8-1903-44A8-9539-28275CCF1D48}" type="slidenum">
              <a:t>&lt;#&gt;</a:t>
            </a:fld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707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/>
          </p:nvPr>
        </p:nvSpPr>
        <p:spPr>
          <a:xfrm>
            <a:off x="311760" y="1266480"/>
            <a:ext cx="4157640" cy="157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/>
          </p:nvPr>
        </p:nvSpPr>
        <p:spPr>
          <a:xfrm>
            <a:off x="4677840" y="1266480"/>
            <a:ext cx="4157640" cy="157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/>
          </p:nvPr>
        </p:nvSpPr>
        <p:spPr>
          <a:xfrm>
            <a:off x="311760" y="2991600"/>
            <a:ext cx="8520120" cy="157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6A255F7-A3E9-444C-A993-9C55BFD14BF4}" type="slidenum">
              <a:t>&lt;#&gt;</a:t>
            </a:fld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707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/>
          </p:nvPr>
        </p:nvSpPr>
        <p:spPr>
          <a:xfrm>
            <a:off x="311760" y="1266480"/>
            <a:ext cx="8520120" cy="157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/>
          </p:nvPr>
        </p:nvSpPr>
        <p:spPr>
          <a:xfrm>
            <a:off x="311760" y="2991600"/>
            <a:ext cx="8520120" cy="157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A06F007-3D80-46B3-9966-3E19685B4235}" type="slidenum">
              <a:t>&lt;#&gt;</a:t>
            </a:fld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707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/>
          </p:nvPr>
        </p:nvSpPr>
        <p:spPr>
          <a:xfrm>
            <a:off x="311760" y="1266480"/>
            <a:ext cx="4157640" cy="157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/>
          </p:nvPr>
        </p:nvSpPr>
        <p:spPr>
          <a:xfrm>
            <a:off x="4677840" y="1266480"/>
            <a:ext cx="4157640" cy="157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/>
          </p:nvPr>
        </p:nvSpPr>
        <p:spPr>
          <a:xfrm>
            <a:off x="311760" y="2991600"/>
            <a:ext cx="4157640" cy="157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/>
          </p:nvPr>
        </p:nvSpPr>
        <p:spPr>
          <a:xfrm>
            <a:off x="4677840" y="2991600"/>
            <a:ext cx="4157640" cy="157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FF3021E-BA39-488A-BBF0-0EEE077CB195}" type="slidenum">
              <a:t>&lt;#&gt;</a:t>
            </a:fld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707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/>
          </p:nvPr>
        </p:nvSpPr>
        <p:spPr>
          <a:xfrm>
            <a:off x="311760" y="1266480"/>
            <a:ext cx="2743200" cy="157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PlaceHolder 3"/>
          <p:cNvSpPr>
            <a:spLocks noGrp="1"/>
          </p:cNvSpPr>
          <p:nvPr>
            <p:ph/>
          </p:nvPr>
        </p:nvSpPr>
        <p:spPr>
          <a:xfrm>
            <a:off x="3192480" y="1266480"/>
            <a:ext cx="2743200" cy="157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PlaceHolder 4"/>
          <p:cNvSpPr>
            <a:spLocks noGrp="1"/>
          </p:cNvSpPr>
          <p:nvPr>
            <p:ph/>
          </p:nvPr>
        </p:nvSpPr>
        <p:spPr>
          <a:xfrm>
            <a:off x="6073200" y="1266480"/>
            <a:ext cx="2743200" cy="157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PlaceHolder 5"/>
          <p:cNvSpPr>
            <a:spLocks noGrp="1"/>
          </p:cNvSpPr>
          <p:nvPr>
            <p:ph/>
          </p:nvPr>
        </p:nvSpPr>
        <p:spPr>
          <a:xfrm>
            <a:off x="311760" y="2991600"/>
            <a:ext cx="2743200" cy="157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PlaceHolder 6"/>
          <p:cNvSpPr>
            <a:spLocks noGrp="1"/>
          </p:cNvSpPr>
          <p:nvPr>
            <p:ph/>
          </p:nvPr>
        </p:nvSpPr>
        <p:spPr>
          <a:xfrm>
            <a:off x="3192480" y="2991600"/>
            <a:ext cx="2743200" cy="157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PlaceHolder 7"/>
          <p:cNvSpPr>
            <a:spLocks noGrp="1"/>
          </p:cNvSpPr>
          <p:nvPr>
            <p:ph/>
          </p:nvPr>
        </p:nvSpPr>
        <p:spPr>
          <a:xfrm>
            <a:off x="6073200" y="2991600"/>
            <a:ext cx="2743200" cy="157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A183649-B936-4CB5-87C8-0BCA3F304982}" type="slidenum">
              <a:t>&lt;#&gt;</a:t>
            </a:fld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707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/>
          </p:nvPr>
        </p:nvSpPr>
        <p:spPr>
          <a:xfrm>
            <a:off x="311760" y="1266480"/>
            <a:ext cx="8520120" cy="330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8A5BD372-7E52-41D2-9636-CC9A939878C8}" type="slidenum">
              <a:t>&lt;#&gt;</a:t>
            </a:fld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707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/>
          </p:nvPr>
        </p:nvSpPr>
        <p:spPr>
          <a:xfrm>
            <a:off x="311760" y="1266480"/>
            <a:ext cx="4157640" cy="330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/>
          </p:nvPr>
        </p:nvSpPr>
        <p:spPr>
          <a:xfrm>
            <a:off x="4677840" y="1266480"/>
            <a:ext cx="4157640" cy="330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C58FCFFE-948C-43DF-B0EA-79BEA9031C6E}" type="slidenum">
              <a:t>&lt;#&gt;</a:t>
            </a:fld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707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313178D3-43AD-4A39-9BD8-1B3E59632BCC}" type="slidenum">
              <a:t>&lt;#&gt;</a:t>
            </a:fld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subTitle"/>
          </p:nvPr>
        </p:nvSpPr>
        <p:spPr>
          <a:xfrm>
            <a:off x="311760" y="444960"/>
            <a:ext cx="8520120" cy="3278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E73D4BA9-22D6-4E6B-A275-344804AF354A}" type="slidenum">
              <a:t>&lt;#&gt;</a:t>
            </a:fld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707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/>
          </p:nvPr>
        </p:nvSpPr>
        <p:spPr>
          <a:xfrm>
            <a:off x="311760" y="1266480"/>
            <a:ext cx="4157640" cy="157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/>
          </p:nvPr>
        </p:nvSpPr>
        <p:spPr>
          <a:xfrm>
            <a:off x="4677840" y="1266480"/>
            <a:ext cx="4157640" cy="330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/>
          </p:nvPr>
        </p:nvSpPr>
        <p:spPr>
          <a:xfrm>
            <a:off x="311760" y="2991600"/>
            <a:ext cx="4157640" cy="157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8E388AAC-F6ED-43ED-BF42-26DAE2E3D933}" type="slidenum">
              <a:t>&lt;#&gt;</a:t>
            </a:fld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707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/>
          </p:nvPr>
        </p:nvSpPr>
        <p:spPr>
          <a:xfrm>
            <a:off x="311760" y="1266480"/>
            <a:ext cx="4157640" cy="330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/>
          </p:nvPr>
        </p:nvSpPr>
        <p:spPr>
          <a:xfrm>
            <a:off x="4677840" y="1266480"/>
            <a:ext cx="4157640" cy="157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/>
          </p:nvPr>
        </p:nvSpPr>
        <p:spPr>
          <a:xfrm>
            <a:off x="4677840" y="2991600"/>
            <a:ext cx="4157640" cy="157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8A47B015-A7BD-4DA3-980B-020D56C5AA4E}" type="slidenum">
              <a:t>&lt;#&gt;</a:t>
            </a:fld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707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/>
          </p:nvPr>
        </p:nvSpPr>
        <p:spPr>
          <a:xfrm>
            <a:off x="311760" y="1266480"/>
            <a:ext cx="4157640" cy="157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/>
          </p:nvPr>
        </p:nvSpPr>
        <p:spPr>
          <a:xfrm>
            <a:off x="4677840" y="1266480"/>
            <a:ext cx="4157640" cy="157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/>
          </p:nvPr>
        </p:nvSpPr>
        <p:spPr>
          <a:xfrm>
            <a:off x="311760" y="2991600"/>
            <a:ext cx="8520120" cy="157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32A30CB6-797F-4496-8ECA-E8EADD3C5067}" type="slidenum">
              <a:t>&lt;#&gt;</a:t>
            </a:fld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Google Shape;10;p2"/>
          <p:cNvSpPr/>
          <p:nvPr/>
        </p:nvSpPr>
        <p:spPr>
          <a:xfrm>
            <a:off x="7007760" y="3177000"/>
            <a:ext cx="5619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200">
            <a:solidFill>
              <a:srgbClr val="b3a77d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" name="Google Shape;11;p2"/>
          <p:cNvSpPr/>
          <p:nvPr/>
        </p:nvSpPr>
        <p:spPr>
          <a:xfrm>
            <a:off x="1575000" y="3158280"/>
            <a:ext cx="5619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200">
            <a:solidFill>
              <a:srgbClr val="b3a77d"/>
            </a:solidFill>
            <a:round/>
          </a:ln>
        </p:spPr>
        <p:style>
          <a:lnRef idx="0"/>
          <a:fillRef idx="0"/>
          <a:effectRef idx="0"/>
          <a:fontRef idx="minor"/>
        </p:style>
      </p:sp>
      <p:grpSp>
        <p:nvGrpSpPr>
          <p:cNvPr id="2" name="Google Shape;12;p2"/>
          <p:cNvGrpSpPr/>
          <p:nvPr/>
        </p:nvGrpSpPr>
        <p:grpSpPr>
          <a:xfrm>
            <a:off x="1004400" y="1021680"/>
            <a:ext cx="7136280" cy="152640"/>
            <a:chOff x="1004400" y="1021680"/>
            <a:chExt cx="7136280" cy="152640"/>
          </a:xfrm>
        </p:grpSpPr>
        <p:sp>
          <p:nvSpPr>
            <p:cNvPr id="3" name="Google Shape;13;p2"/>
            <p:cNvSpPr/>
            <p:nvPr/>
          </p:nvSpPr>
          <p:spPr>
            <a:xfrm rot="10800000">
              <a:off x="1004400" y="1021320"/>
              <a:ext cx="713628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76200">
              <a:solidFill>
                <a:srgbClr val="4db6ac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" name="Google Shape;14;p2"/>
            <p:cNvSpPr/>
            <p:nvPr/>
          </p:nvSpPr>
          <p:spPr>
            <a:xfrm rot="10800000">
              <a:off x="1004400" y="1173600"/>
              <a:ext cx="713628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4db6ac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5" name="Google Shape;15;p2"/>
          <p:cNvGrpSpPr/>
          <p:nvPr/>
        </p:nvGrpSpPr>
        <p:grpSpPr>
          <a:xfrm>
            <a:off x="1004040" y="3969000"/>
            <a:ext cx="7136280" cy="153000"/>
            <a:chOff x="1004040" y="3969000"/>
            <a:chExt cx="7136280" cy="153000"/>
          </a:xfrm>
        </p:grpSpPr>
        <p:sp>
          <p:nvSpPr>
            <p:cNvPr id="6" name="Google Shape;16;p2"/>
            <p:cNvSpPr/>
            <p:nvPr/>
          </p:nvSpPr>
          <p:spPr>
            <a:xfrm>
              <a:off x="1004040" y="4121640"/>
              <a:ext cx="713628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76200">
              <a:solidFill>
                <a:srgbClr val="4db6ac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" name="Google Shape;17;p2"/>
            <p:cNvSpPr/>
            <p:nvPr/>
          </p:nvSpPr>
          <p:spPr>
            <a:xfrm>
              <a:off x="1004040" y="3969000"/>
              <a:ext cx="713628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4db6ac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1004040" y="1751760"/>
            <a:ext cx="7136280" cy="10220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rmAutofit fontScale="71000"/>
          </a:bodyPr>
          <a:p>
            <a:r>
              <a:rPr b="0" lang="en-GB" sz="5400" spc="-1" strike="noStrike">
                <a:solidFill>
                  <a:srgbClr val="000000"/>
                </a:solidFill>
                <a:latin typeface="Arial"/>
              </a:rPr>
              <a:t>Click to edit the title text </a:t>
            </a:r>
            <a:r>
              <a:rPr b="0" lang="en-GB" sz="5400" spc="-1" strike="noStrike">
                <a:solidFill>
                  <a:srgbClr val="000000"/>
                </a:solidFill>
                <a:latin typeface="Arial"/>
              </a:rPr>
              <a:t>format</a:t>
            </a:r>
            <a:endParaRPr b="0" lang="en-GB" sz="5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sldNum" idx="1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rm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GB" sz="1000" spc="-1" strike="noStrike">
                <a:solidFill>
                  <a:srgbClr val="695d46"/>
                </a:solidFill>
                <a:latin typeface="Open Sans"/>
                <a:ea typeface="Open Sans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E3E296E0-2AC8-4F8B-89C6-EDBD11D829B6}" type="slidenum">
              <a:rPr b="0" lang="en-GB" sz="1000" spc="-1" strike="noStrike">
                <a:solidFill>
                  <a:srgbClr val="695d46"/>
                </a:solidFill>
                <a:latin typeface="Open Sans"/>
                <a:ea typeface="Open Sans"/>
              </a:rPr>
              <a:t>&lt;number&gt;</a:t>
            </a:fld>
            <a:endParaRPr b="0" lang="en-GB" sz="1000" spc="-1" strike="noStrike">
              <a:latin typeface="Times New Roman"/>
            </a:endParaRPr>
          </a:p>
        </p:txBody>
      </p:sp>
      <p:sp>
        <p:nvSpPr>
          <p:cNvPr id="10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26;p4"/>
          <p:cNvSpPr/>
          <p:nvPr/>
        </p:nvSpPr>
        <p:spPr>
          <a:xfrm>
            <a:off x="0" y="5045760"/>
            <a:ext cx="9143640" cy="97560"/>
          </a:xfrm>
          <a:prstGeom prst="rect">
            <a:avLst/>
          </a:prstGeom>
          <a:solidFill>
            <a:schemeClr val="accent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7070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 fontScale="95000"/>
          </a:bodyPr>
          <a:p>
            <a:r>
              <a:rPr b="0" lang="en-GB" sz="3600" spc="-1" strike="noStrike">
                <a:solidFill>
                  <a:srgbClr val="000000"/>
                </a:solidFill>
                <a:latin typeface="Arial"/>
              </a:rPr>
              <a:t>C</a:t>
            </a:r>
            <a:r>
              <a:rPr b="0" lang="en-GB" sz="3600" spc="-1" strike="noStrike">
                <a:solidFill>
                  <a:srgbClr val="000000"/>
                </a:solidFill>
                <a:latin typeface="Arial"/>
              </a:rPr>
              <a:t>li</a:t>
            </a:r>
            <a:r>
              <a:rPr b="0" lang="en-GB" sz="3600" spc="-1" strike="noStrike">
                <a:solidFill>
                  <a:srgbClr val="000000"/>
                </a:solidFill>
                <a:latin typeface="Arial"/>
              </a:rPr>
              <a:t>c</a:t>
            </a:r>
            <a:r>
              <a:rPr b="0" lang="en-GB" sz="3600" spc="-1" strike="noStrike">
                <a:solidFill>
                  <a:srgbClr val="000000"/>
                </a:solidFill>
                <a:latin typeface="Arial"/>
              </a:rPr>
              <a:t>k </a:t>
            </a:r>
            <a:r>
              <a:rPr b="0" lang="en-GB" sz="3600" spc="-1" strike="noStrike">
                <a:solidFill>
                  <a:srgbClr val="000000"/>
                </a:solidFill>
                <a:latin typeface="Arial"/>
              </a:rPr>
              <a:t>t</a:t>
            </a:r>
            <a:r>
              <a:rPr b="0" lang="en-GB" sz="3600" spc="-1" strike="noStrike">
                <a:solidFill>
                  <a:srgbClr val="000000"/>
                </a:solidFill>
                <a:latin typeface="Arial"/>
              </a:rPr>
              <a:t>o </a:t>
            </a:r>
            <a:r>
              <a:rPr b="0" lang="en-GB" sz="3600" spc="-1" strike="noStrike">
                <a:solidFill>
                  <a:srgbClr val="000000"/>
                </a:solidFill>
                <a:latin typeface="Arial"/>
              </a:rPr>
              <a:t>e</a:t>
            </a:r>
            <a:r>
              <a:rPr b="0" lang="en-GB" sz="3600" spc="-1" strike="noStrike">
                <a:solidFill>
                  <a:srgbClr val="000000"/>
                </a:solidFill>
                <a:latin typeface="Arial"/>
              </a:rPr>
              <a:t>d</a:t>
            </a:r>
            <a:r>
              <a:rPr b="0" lang="en-GB" sz="3600" spc="-1" strike="noStrike">
                <a:solidFill>
                  <a:srgbClr val="000000"/>
                </a:solidFill>
                <a:latin typeface="Arial"/>
              </a:rPr>
              <a:t>it </a:t>
            </a:r>
            <a:r>
              <a:rPr b="0" lang="en-GB" sz="3600" spc="-1" strike="noStrike">
                <a:solidFill>
                  <a:srgbClr val="000000"/>
                </a:solidFill>
                <a:latin typeface="Arial"/>
              </a:rPr>
              <a:t>t</a:t>
            </a:r>
            <a:r>
              <a:rPr b="0" lang="en-GB" sz="3600" spc="-1" strike="noStrike">
                <a:solidFill>
                  <a:srgbClr val="000000"/>
                </a:solidFill>
                <a:latin typeface="Arial"/>
              </a:rPr>
              <a:t>h</a:t>
            </a:r>
            <a:r>
              <a:rPr b="0" lang="en-GB" sz="3600" spc="-1" strike="noStrike">
                <a:solidFill>
                  <a:srgbClr val="000000"/>
                </a:solidFill>
                <a:latin typeface="Arial"/>
              </a:rPr>
              <a:t>e </a:t>
            </a:r>
            <a:r>
              <a:rPr b="0" lang="en-GB" sz="3600" spc="-1" strike="noStrike">
                <a:solidFill>
                  <a:srgbClr val="000000"/>
                </a:solidFill>
                <a:latin typeface="Arial"/>
              </a:rPr>
              <a:t>ti</a:t>
            </a:r>
            <a:r>
              <a:rPr b="0" lang="en-GB" sz="3600" spc="-1" strike="noStrike">
                <a:solidFill>
                  <a:srgbClr val="000000"/>
                </a:solidFill>
                <a:latin typeface="Arial"/>
              </a:rPr>
              <a:t>tl</a:t>
            </a:r>
            <a:r>
              <a:rPr b="0" lang="en-GB" sz="3600" spc="-1" strike="noStrike">
                <a:solidFill>
                  <a:srgbClr val="000000"/>
                </a:solidFill>
                <a:latin typeface="Arial"/>
              </a:rPr>
              <a:t>e </a:t>
            </a:r>
            <a:r>
              <a:rPr b="0" lang="en-GB" sz="3600" spc="-1" strike="noStrike">
                <a:solidFill>
                  <a:srgbClr val="000000"/>
                </a:solidFill>
                <a:latin typeface="Arial"/>
              </a:rPr>
              <a:t>t</a:t>
            </a:r>
            <a:r>
              <a:rPr b="0" lang="en-GB" sz="3600" spc="-1" strike="noStrike">
                <a:solidFill>
                  <a:srgbClr val="000000"/>
                </a:solidFill>
                <a:latin typeface="Arial"/>
              </a:rPr>
              <a:t>e</a:t>
            </a:r>
            <a:r>
              <a:rPr b="0" lang="en-GB" sz="3600" spc="-1" strike="noStrike">
                <a:solidFill>
                  <a:srgbClr val="000000"/>
                </a:solidFill>
                <a:latin typeface="Arial"/>
              </a:rPr>
              <a:t>x</a:t>
            </a:r>
            <a:r>
              <a:rPr b="0" lang="en-GB" sz="3600" spc="-1" strike="noStrike">
                <a:solidFill>
                  <a:srgbClr val="000000"/>
                </a:solidFill>
                <a:latin typeface="Arial"/>
              </a:rPr>
              <a:t>t </a:t>
            </a:r>
            <a:r>
              <a:rPr b="0" lang="en-GB" sz="3600" spc="-1" strike="noStrike">
                <a:solidFill>
                  <a:srgbClr val="000000"/>
                </a:solidFill>
                <a:latin typeface="Arial"/>
              </a:rPr>
              <a:t>f</a:t>
            </a:r>
            <a:r>
              <a:rPr b="0" lang="en-GB" sz="3600" spc="-1" strike="noStrike">
                <a:solidFill>
                  <a:srgbClr val="000000"/>
                </a:solidFill>
                <a:latin typeface="Arial"/>
              </a:rPr>
              <a:t>o</a:t>
            </a:r>
            <a:r>
              <a:rPr b="0" lang="en-GB" sz="3600" spc="-1" strike="noStrike">
                <a:solidFill>
                  <a:srgbClr val="000000"/>
                </a:solidFill>
                <a:latin typeface="Arial"/>
              </a:rPr>
              <a:t>r</a:t>
            </a:r>
            <a:r>
              <a:rPr b="0" lang="en-GB" sz="3600" spc="-1" strike="noStrike">
                <a:solidFill>
                  <a:srgbClr val="000000"/>
                </a:solidFill>
                <a:latin typeface="Arial"/>
              </a:rPr>
              <a:t>m</a:t>
            </a:r>
            <a:r>
              <a:rPr b="0" lang="en-GB" sz="3600" spc="-1" strike="noStrike">
                <a:solidFill>
                  <a:srgbClr val="000000"/>
                </a:solidFill>
                <a:latin typeface="Arial"/>
              </a:rPr>
              <a:t>a</a:t>
            </a:r>
            <a:r>
              <a:rPr b="0" lang="en-GB" sz="3600" spc="-1" strike="noStrike">
                <a:solidFill>
                  <a:srgbClr val="000000"/>
                </a:solidFill>
                <a:latin typeface="Arial"/>
              </a:rPr>
              <a:t>t</a:t>
            </a:r>
            <a:endParaRPr b="0" lang="en-GB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311760" y="1266480"/>
            <a:ext cx="8520120" cy="330228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 type="sldNum" idx="2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rm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GB" sz="1000" spc="-1" strike="noStrike">
                <a:solidFill>
                  <a:srgbClr val="695d46"/>
                </a:solidFill>
                <a:latin typeface="Open Sans"/>
                <a:ea typeface="Open Sans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351EA5E1-D1B6-4904-A746-692A235D8B85}" type="slidenum">
              <a:rPr b="0" lang="en-GB" sz="1000" spc="-1" strike="noStrike">
                <a:solidFill>
                  <a:srgbClr val="695d46"/>
                </a:solidFill>
                <a:latin typeface="Open Sans"/>
                <a:ea typeface="Open Sans"/>
              </a:rPr>
              <a:t>&lt;number&gt;</a:t>
            </a:fld>
            <a:endParaRPr b="0" lang="en-GB" sz="10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5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5.png"/><Relationship Id="rId3" Type="http://schemas.openxmlformats.org/officeDocument/2006/relationships/slideLayout" Target="../slideLayouts/slideLayout15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png"/><Relationship Id="rId3" Type="http://schemas.openxmlformats.org/officeDocument/2006/relationships/slideLayout" Target="../slideLayouts/slideLayout15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5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image" Target="../media/image20.png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7" Type="http://schemas.openxmlformats.org/officeDocument/2006/relationships/slideLayout" Target="../slideLayouts/slideLayout15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image" Target="../media/image26.png"/><Relationship Id="rId3" Type="http://schemas.openxmlformats.org/officeDocument/2006/relationships/slideLayout" Target="../slideLayouts/slideLayout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image" Target="../media/image28.png"/><Relationship Id="rId3" Type="http://schemas.openxmlformats.org/officeDocument/2006/relationships/slideLayout" Target="../slideLayouts/slideLayout15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3.gif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1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6.gif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1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1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0.gif"/><Relationship Id="rId2" Type="http://schemas.openxmlformats.org/officeDocument/2006/relationships/image" Target="../media/image11.png"/><Relationship Id="rId3" Type="http://schemas.openxmlformats.org/officeDocument/2006/relationships/slideLayout" Target="../slideLayouts/slideLayout15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subTitle"/>
          </p:nvPr>
        </p:nvSpPr>
        <p:spPr>
          <a:xfrm>
            <a:off x="1011960" y="3251160"/>
            <a:ext cx="8520120" cy="7923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/>
          </a:bodyPr>
          <a:p>
            <a:pPr algn="just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1200" spc="-1" strike="noStrike">
                <a:solidFill>
                  <a:srgbClr val="352f23"/>
                </a:solidFill>
                <a:latin typeface="Arial"/>
                <a:ea typeface="Arial"/>
              </a:rPr>
              <a:t>Խումբ` ՄԹ 940-2</a:t>
            </a:r>
            <a:endParaRPr b="0" lang="en-GB" sz="1200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1200" spc="-1" strike="noStrike">
                <a:solidFill>
                  <a:srgbClr val="352f23"/>
                </a:solidFill>
                <a:latin typeface="Arial"/>
                <a:ea typeface="Arial"/>
              </a:rPr>
              <a:t>Ուսանող՝ Կամո Սևոյան</a:t>
            </a:r>
            <a:endParaRPr b="0" lang="en-GB" sz="1200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1200" spc="-1" strike="noStrike">
                <a:solidFill>
                  <a:srgbClr val="352f23"/>
                </a:solidFill>
                <a:latin typeface="Arial"/>
                <a:ea typeface="Arial"/>
              </a:rPr>
              <a:t>Ղեկավար՝ ֆ․մ․գ․դ․ Արմենակ Բաբայան</a:t>
            </a:r>
            <a:endParaRPr b="0" lang="en-GB" sz="1200" spc="-1" strike="noStrike">
              <a:latin typeface="Arial"/>
            </a:endParaRPr>
          </a:p>
        </p:txBody>
      </p:sp>
      <p:sp>
        <p:nvSpPr>
          <p:cNvPr id="88" name="Google Shape;67;p13"/>
          <p:cNvSpPr/>
          <p:nvPr/>
        </p:nvSpPr>
        <p:spPr>
          <a:xfrm>
            <a:off x="0" y="147600"/>
            <a:ext cx="9143640" cy="654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GB" sz="1700" spc="-1" strike="noStrike">
                <a:solidFill>
                  <a:srgbClr val="000000"/>
                </a:solidFill>
                <a:latin typeface="Arial"/>
                <a:ea typeface="Arial"/>
              </a:rPr>
              <a:t>ՀԱՅԱՍՏԱՆԻ ԱԶԳԱՅԻՆ ՊՈԼԻՏԵԽՆԻԿԱԿԱՆ ՀԱՄԱԼՍԱՐԱՆ</a:t>
            </a:r>
            <a:endParaRPr b="0" lang="en-GB" sz="17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1400" spc="-1" strike="noStrike">
                <a:solidFill>
                  <a:srgbClr val="000000"/>
                </a:solidFill>
                <a:latin typeface="Arial"/>
                <a:ea typeface="Arial"/>
              </a:rPr>
              <a:t>Կիրառական մաթեմատիկայի և ֆիզիկայի ֆակուլտետ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89" name="Google Shape;68;p13"/>
          <p:cNvSpPr/>
          <p:nvPr/>
        </p:nvSpPr>
        <p:spPr>
          <a:xfrm>
            <a:off x="95040" y="1526040"/>
            <a:ext cx="9143640" cy="441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GB" sz="1700" spc="-1" strike="noStrike">
                <a:solidFill>
                  <a:srgbClr val="000000"/>
                </a:solidFill>
                <a:latin typeface="Arial"/>
                <a:ea typeface="Arial"/>
              </a:rPr>
              <a:t>Բազմաչափ մոտարկման ալգորիթմների մշակում և կիրառում</a:t>
            </a:r>
            <a:endParaRPr b="0" lang="en-GB" sz="1700" spc="-1" strike="noStrike">
              <a:latin typeface="Arial"/>
            </a:endParaRPr>
          </a:p>
        </p:txBody>
      </p:sp>
      <p:sp>
        <p:nvSpPr>
          <p:cNvPr id="90" name="Google Shape;69;p13"/>
          <p:cNvSpPr/>
          <p:nvPr/>
        </p:nvSpPr>
        <p:spPr>
          <a:xfrm>
            <a:off x="2068920" y="4579200"/>
            <a:ext cx="4709520" cy="39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1400" spc="-1" strike="noStrike">
                <a:solidFill>
                  <a:srgbClr val="000000"/>
                </a:solidFill>
                <a:latin typeface="Arial"/>
                <a:ea typeface="Arial"/>
              </a:rPr>
              <a:t>ԵՐԵՎԱՆ 2023</a:t>
            </a:r>
            <a:endParaRPr b="0" lang="en-GB" sz="1400" spc="-1" strike="noStrike">
              <a:latin typeface="Arial"/>
            </a:endParaRPr>
          </a:p>
        </p:txBody>
      </p:sp>
    </p:spTree>
  </p:cSld>
  <p:transition spd="slow">
    <p:fade/>
  </p:transition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7070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 fontScale="95000"/>
          </a:bodyPr>
          <a:p>
            <a:pPr>
              <a:lnSpc>
                <a:spcPct val="100000"/>
              </a:lnSpc>
              <a:buNone/>
            </a:pPr>
            <a:r>
              <a:rPr b="1" lang="hy-AM" sz="3600" spc="-1" strike="noStrike">
                <a:solidFill>
                  <a:srgbClr val="ef6c00"/>
                </a:solidFill>
                <a:latin typeface="Arial"/>
                <a:ea typeface="PT Sans Narrow"/>
              </a:rPr>
              <a:t>Մոտարկում եռանկյուններով</a:t>
            </a:r>
            <a:endParaRPr b="0" lang="en-GB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9" name="Straight Connector 4"/>
          <p:cNvSpPr/>
          <p:nvPr/>
        </p:nvSpPr>
        <p:spPr>
          <a:xfrm>
            <a:off x="6319080" y="791640"/>
            <a:ext cx="2824920" cy="360"/>
          </a:xfrm>
          <a:prstGeom prst="line">
            <a:avLst/>
          </a:prstGeom>
          <a:ln>
            <a:solidFill>
              <a:srgbClr val="e969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80" name="Picture 6" descr=""/>
          <p:cNvPicPr/>
          <p:nvPr/>
        </p:nvPicPr>
        <p:blipFill>
          <a:blip r:embed="rId1"/>
          <a:stretch/>
        </p:blipFill>
        <p:spPr>
          <a:xfrm>
            <a:off x="5183280" y="1323720"/>
            <a:ext cx="3960360" cy="3484440"/>
          </a:xfrm>
          <a:prstGeom prst="rect">
            <a:avLst/>
          </a:prstGeom>
          <a:ln w="0">
            <a:noFill/>
          </a:ln>
        </p:spPr>
      </p:pic>
      <p:sp>
        <p:nvSpPr>
          <p:cNvPr id="181" name="TextBox 7"/>
          <p:cNvSpPr/>
          <p:nvPr/>
        </p:nvSpPr>
        <p:spPr>
          <a:xfrm>
            <a:off x="448920" y="1893960"/>
            <a:ext cx="4473720" cy="1914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50000"/>
              </a:lnSpc>
              <a:buNone/>
            </a:pPr>
            <a:r>
              <a:rPr b="0" lang="hy-AM" sz="1600" spc="-1" strike="noStrike">
                <a:solidFill>
                  <a:srgbClr val="000000"/>
                </a:solidFill>
                <a:latin typeface="Arial"/>
                <a:ea typeface="Arial"/>
              </a:rPr>
              <a:t>Տիրույթը տրոհվում է եռանկյուն էլեմենտների</a:t>
            </a:r>
            <a:endParaRPr b="0" lang="en-GB" sz="1600" spc="-1" strike="noStrike">
              <a:latin typeface="Arial"/>
            </a:endParaRPr>
          </a:p>
          <a:p>
            <a:pPr>
              <a:lnSpc>
                <a:spcPct val="15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Arial"/>
              </a:rPr>
              <a:t>(</a:t>
            </a:r>
            <a:r>
              <a:rPr b="0" lang="hy-AM" sz="1600" spc="-1" strike="noStrike">
                <a:solidFill>
                  <a:srgbClr val="000000"/>
                </a:solidFill>
                <a:latin typeface="Arial"/>
                <a:ea typeface="Arial"/>
              </a:rPr>
              <a:t>օրինակ Դելոնեի եռանկյունացում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Arial"/>
              </a:rPr>
              <a:t>)</a:t>
            </a:r>
            <a:endParaRPr b="0" lang="en-GB" sz="1600" spc="-1" strike="noStrike">
              <a:latin typeface="Arial"/>
            </a:endParaRPr>
          </a:p>
          <a:p>
            <a:pPr>
              <a:lnSpc>
                <a:spcPct val="150000"/>
              </a:lnSpc>
              <a:buNone/>
            </a:pPr>
            <a:r>
              <a:rPr b="0" lang="hy-AM" sz="1600" spc="-1" strike="noStrike">
                <a:solidFill>
                  <a:srgbClr val="000000"/>
                </a:solidFill>
                <a:latin typeface="Arial"/>
                <a:ea typeface="Arial"/>
              </a:rPr>
              <a:t>Գագաթները համարակալվում են ժամսլաքի հակառակ ուղղությամբ։</a:t>
            </a:r>
            <a:endParaRPr b="0" lang="en-GB" sz="1600" spc="-1" strike="noStrike">
              <a:latin typeface="Arial"/>
            </a:endParaRPr>
          </a:p>
        </p:txBody>
      </p:sp>
    </p:spTree>
  </p:cSld>
  <p:transition spd="slow">
    <p:fade/>
  </p:transition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7070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 fontScale="95000"/>
          </a:bodyPr>
          <a:p>
            <a:pPr>
              <a:lnSpc>
                <a:spcPct val="100000"/>
              </a:lnSpc>
              <a:buNone/>
            </a:pPr>
            <a:r>
              <a:rPr b="1" lang="hy-AM" sz="3600" spc="-1" strike="noStrike">
                <a:solidFill>
                  <a:srgbClr val="ef6c00"/>
                </a:solidFill>
                <a:latin typeface="Arial"/>
                <a:ea typeface="PT Sans Narrow"/>
              </a:rPr>
              <a:t>Մոտարկում եռանկյուններով</a:t>
            </a:r>
            <a:endParaRPr b="0" lang="en-GB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3" name="PlaceHolder 2"/>
          <p:cNvSpPr>
            <a:spLocks noGrp="1"/>
          </p:cNvSpPr>
          <p:nvPr>
            <p:ph/>
          </p:nvPr>
        </p:nvSpPr>
        <p:spPr>
          <a:xfrm>
            <a:off x="218520" y="1041480"/>
            <a:ext cx="8434080" cy="12528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marL="114480" algn="just"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hy-AM" sz="1800" spc="-1" strike="noStrike">
                <a:solidFill>
                  <a:srgbClr val="352f23"/>
                </a:solidFill>
                <a:latin typeface="Arial"/>
                <a:ea typeface="Open Sans"/>
              </a:rPr>
              <a:t>Յուրաքանչյուր եռանկյան վրա կառուցվում են գծային բազիսային ֆունկցիաներ։ Յուրաքանչյուր գագաթի բազիսային ֆունկցիան կազմված է իրեն պարունակող եռանկյունների բազիսների միավորումից։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4" name="Straight Connector 4"/>
          <p:cNvSpPr/>
          <p:nvPr/>
        </p:nvSpPr>
        <p:spPr>
          <a:xfrm>
            <a:off x="6322320" y="816120"/>
            <a:ext cx="2821680" cy="360"/>
          </a:xfrm>
          <a:prstGeom prst="line">
            <a:avLst/>
          </a:prstGeom>
          <a:ln>
            <a:solidFill>
              <a:srgbClr val="e969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85" name="Picture 8" descr=""/>
          <p:cNvPicPr/>
          <p:nvPr/>
        </p:nvPicPr>
        <p:blipFill>
          <a:blip r:embed="rId1"/>
          <a:srcRect l="12849" t="4679" r="3747" b="9562"/>
          <a:stretch/>
        </p:blipFill>
        <p:spPr>
          <a:xfrm>
            <a:off x="1015920" y="2520000"/>
            <a:ext cx="2404080" cy="2471760"/>
          </a:xfrm>
          <a:prstGeom prst="rect">
            <a:avLst/>
          </a:prstGeom>
          <a:ln w="0">
            <a:noFill/>
          </a:ln>
        </p:spPr>
      </p:pic>
      <p:pic>
        <p:nvPicPr>
          <p:cNvPr id="186" name="Picture 10" descr=""/>
          <p:cNvPicPr/>
          <p:nvPr/>
        </p:nvPicPr>
        <p:blipFill>
          <a:blip r:embed="rId2"/>
          <a:srcRect l="13557" t="12081" r="4296" b="11947"/>
          <a:stretch/>
        </p:blipFill>
        <p:spPr>
          <a:xfrm>
            <a:off x="5029200" y="2082960"/>
            <a:ext cx="3047760" cy="2818440"/>
          </a:xfrm>
          <a:prstGeom prst="rect">
            <a:avLst/>
          </a:prstGeom>
          <a:ln w="0">
            <a:noFill/>
          </a:ln>
        </p:spPr>
      </p:pic>
      <p:sp>
        <p:nvSpPr>
          <p:cNvPr id="187" name="Arrow: Right 11"/>
          <p:cNvSpPr/>
          <p:nvPr/>
        </p:nvSpPr>
        <p:spPr>
          <a:xfrm>
            <a:off x="3717000" y="3200400"/>
            <a:ext cx="854640" cy="583920"/>
          </a:xfrm>
          <a:prstGeom prst="rightArrow">
            <a:avLst>
              <a:gd name="adj1" fmla="val 50000"/>
              <a:gd name="adj2" fmla="val 50000"/>
            </a:avLst>
          </a:prstGeom>
          <a:gradFill rotWithShape="0">
            <a:gsLst>
              <a:gs pos="0">
                <a:srgbClr val="ffe0d0"/>
              </a:gs>
              <a:gs pos="100000">
                <a:srgbClr val="fff3ed"/>
              </a:gs>
            </a:gsLst>
            <a:lin ang="16200000"/>
          </a:gradFill>
          <a:ln>
            <a:solidFill>
              <a:srgbClr val="f99400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/>
        </p:style>
      </p:sp>
    </p:spTree>
  </p:cSld>
  <p:transition spd="slow">
    <p:fade/>
  </p:transition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7070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 fontScale="95000"/>
          </a:bodyPr>
          <a:p>
            <a:pPr>
              <a:lnSpc>
                <a:spcPct val="100000"/>
              </a:lnSpc>
              <a:buNone/>
            </a:pPr>
            <a:r>
              <a:rPr b="1" lang="hy-AM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Պուասոնի հավասարում</a:t>
            </a:r>
            <a:endParaRPr b="0" lang="en-GB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9" name="PlaceHolder 2"/>
          <p:cNvSpPr>
            <a:spLocks noGrp="1"/>
          </p:cNvSpPr>
          <p:nvPr>
            <p:ph/>
          </p:nvPr>
        </p:nvSpPr>
        <p:spPr>
          <a:xfrm>
            <a:off x="311760" y="1129680"/>
            <a:ext cx="8520120" cy="330228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marL="114480"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hy-AM" sz="1800" spc="-1" strike="noStrike">
                <a:solidFill>
                  <a:srgbClr val="352f23"/>
                </a:solidFill>
                <a:latin typeface="Arial"/>
                <a:ea typeface="Open Sans"/>
              </a:rPr>
              <a:t>Կոնկրետ հավասարման լուծում․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114480">
              <a:lnSpc>
                <a:spcPct val="115000"/>
              </a:lnSpc>
              <a:buNone/>
              <a:tabLst>
                <a:tab algn="l" pos="0"/>
              </a:tabLst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0" name="Straight Connector 4"/>
          <p:cNvSpPr/>
          <p:nvPr/>
        </p:nvSpPr>
        <p:spPr>
          <a:xfrm>
            <a:off x="5342400" y="787320"/>
            <a:ext cx="3801600" cy="360"/>
          </a:xfrm>
          <a:prstGeom prst="line">
            <a:avLst/>
          </a:prstGeom>
          <a:ln>
            <a:solidFill>
              <a:srgbClr val="e969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1" name="TextBox 6"/>
          <p:cNvSpPr/>
          <p:nvPr/>
        </p:nvSpPr>
        <p:spPr>
          <a:xfrm>
            <a:off x="-288000" y="1566360"/>
            <a:ext cx="4715640" cy="91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hy-AM" sz="1800" spc="-1" strike="noStrike">
                <a:solidFill>
                  <a:srgbClr val="000000"/>
                </a:solidFill>
                <a:latin typeface="Arial"/>
                <a:ea typeface="Arial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  </a:t>
            </a:r>
            <a:endParaRPr b="0" lang="en-GB" sz="1800" spc="-1" strike="noStrike">
              <a:latin typeface="Arial"/>
            </a:endParaRPr>
          </a:p>
        </p:txBody>
      </p:sp>
      <p:pic>
        <p:nvPicPr>
          <p:cNvPr id="192" name="Picture 8" descr=""/>
          <p:cNvPicPr/>
          <p:nvPr/>
        </p:nvPicPr>
        <p:blipFill>
          <a:blip r:embed="rId1"/>
          <a:srcRect l="5195" t="3928" r="4279" b="4804"/>
          <a:stretch/>
        </p:blipFill>
        <p:spPr>
          <a:xfrm>
            <a:off x="1212840" y="3161520"/>
            <a:ext cx="1714320" cy="1728360"/>
          </a:xfrm>
          <a:prstGeom prst="rect">
            <a:avLst/>
          </a:prstGeom>
          <a:ln w="0">
            <a:noFill/>
          </a:ln>
        </p:spPr>
      </p:pic>
      <p:pic>
        <p:nvPicPr>
          <p:cNvPr id="193" name="Picture 10" descr=""/>
          <p:cNvPicPr/>
          <p:nvPr/>
        </p:nvPicPr>
        <p:blipFill>
          <a:blip r:embed="rId2"/>
          <a:srcRect l="4542" t="6894" r="2005" b="3621"/>
          <a:stretch/>
        </p:blipFill>
        <p:spPr>
          <a:xfrm>
            <a:off x="5073120" y="977400"/>
            <a:ext cx="4070520" cy="3897720"/>
          </a:xfrm>
          <a:prstGeom prst="rect">
            <a:avLst/>
          </a:prstGeom>
          <a:ln w="0">
            <a:noFill/>
          </a:ln>
        </p:spPr>
      </p:pic>
      <p:sp>
        <p:nvSpPr>
          <p:cNvPr id="194" name="Arrow: Striped Right 16"/>
          <p:cNvSpPr/>
          <p:nvPr/>
        </p:nvSpPr>
        <p:spPr>
          <a:xfrm rot="20496600">
            <a:off x="3664440" y="3345840"/>
            <a:ext cx="811800" cy="505440"/>
          </a:xfrm>
          <a:prstGeom prst="stripedRightArrow">
            <a:avLst>
              <a:gd name="adj1" fmla="val 50000"/>
              <a:gd name="adj2" fmla="val 50704"/>
            </a:avLst>
          </a:prstGeom>
          <a:gradFill rotWithShape="0">
            <a:gsLst>
              <a:gs pos="0">
                <a:srgbClr val="ffd3ca"/>
              </a:gs>
              <a:gs pos="100000">
                <a:srgbClr val="ffeeea"/>
              </a:gs>
            </a:gsLst>
            <a:lin ang="15096000"/>
          </a:gradFill>
          <a:ln>
            <a:solidFill>
              <a:srgbClr val="e96900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/>
        </p:style>
      </p:sp>
    </p:spTree>
  </p:cSld>
  <p:transition spd="slow">
    <p:fade/>
  </p:transition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7070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 fontScale="95000"/>
          </a:bodyPr>
          <a:p>
            <a:pPr>
              <a:lnSpc>
                <a:spcPct val="100000"/>
              </a:lnSpc>
              <a:buNone/>
            </a:pPr>
            <a:r>
              <a:rPr b="1" lang="hy-AM" sz="3600" spc="-1" strike="noStrike">
                <a:solidFill>
                  <a:srgbClr val="ef6c00"/>
                </a:solidFill>
                <a:latin typeface="Arial"/>
                <a:ea typeface="PT Sans Narrow"/>
              </a:rPr>
              <a:t>Մոտարկում եռանկյուններով</a:t>
            </a:r>
            <a:endParaRPr b="0" lang="en-GB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6" name="PlaceHolder 2"/>
          <p:cNvSpPr>
            <a:spLocks noGrp="1"/>
          </p:cNvSpPr>
          <p:nvPr>
            <p:ph/>
          </p:nvPr>
        </p:nvSpPr>
        <p:spPr>
          <a:xfrm>
            <a:off x="311760" y="1266480"/>
            <a:ext cx="8520120" cy="330228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marL="114480" algn="just"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hy-AM" sz="1800" spc="-1" strike="noStrike">
                <a:solidFill>
                  <a:srgbClr val="352f23"/>
                </a:solidFill>
                <a:latin typeface="Arial"/>
                <a:ea typeface="Open Sans"/>
              </a:rPr>
              <a:t>Այժմ կառուցենք անընդհատ դիֆերենցելի մոտարկում եռանկյունացման վրա։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114480" algn="just">
              <a:lnSpc>
                <a:spcPct val="115000"/>
              </a:lnSpc>
              <a:buNone/>
              <a:tabLst>
                <a:tab algn="l" pos="0"/>
              </a:tabLst>
            </a:pPr>
            <a:r>
              <a:rPr b="1" lang="hy-AM" sz="1800" spc="-1" strike="noStrike" u="sng">
                <a:solidFill>
                  <a:srgbClr val="352f23"/>
                </a:solidFill>
                <a:uFillTx/>
                <a:latin typeface="Arial"/>
                <a:ea typeface="Open Sans"/>
              </a:rPr>
              <a:t>Արգիրիսի էլեմենտ․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114480" algn="just">
              <a:lnSpc>
                <a:spcPct val="115000"/>
              </a:lnSpc>
              <a:buNone/>
              <a:tabLst>
                <a:tab algn="l" pos="0"/>
              </a:tabLst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7" name="Straight Connector 4"/>
          <p:cNvSpPr/>
          <p:nvPr/>
        </p:nvSpPr>
        <p:spPr>
          <a:xfrm flipH="1">
            <a:off x="6332760" y="778680"/>
            <a:ext cx="2811240" cy="360"/>
          </a:xfrm>
          <a:prstGeom prst="line">
            <a:avLst/>
          </a:prstGeom>
          <a:ln>
            <a:solidFill>
              <a:srgbClr val="e969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98" name="Picture 7" descr=""/>
          <p:cNvPicPr/>
          <p:nvPr/>
        </p:nvPicPr>
        <p:blipFill>
          <a:blip r:embed="rId1"/>
          <a:stretch/>
        </p:blipFill>
        <p:spPr>
          <a:xfrm>
            <a:off x="540000" y="2340000"/>
            <a:ext cx="2555640" cy="2565360"/>
          </a:xfrm>
          <a:prstGeom prst="rect">
            <a:avLst/>
          </a:prstGeom>
          <a:ln w="0">
            <a:noFill/>
          </a:ln>
        </p:spPr>
      </p:pic>
      <p:sp>
        <p:nvSpPr>
          <p:cNvPr id="199" name="TextBox 8"/>
          <p:cNvSpPr/>
          <p:nvPr/>
        </p:nvSpPr>
        <p:spPr>
          <a:xfrm>
            <a:off x="4358160" y="2571840"/>
            <a:ext cx="4695840" cy="118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hy-AM" sz="1800" spc="-1" strike="noStrike">
                <a:solidFill>
                  <a:srgbClr val="000000"/>
                </a:solidFill>
                <a:latin typeface="Arial"/>
                <a:ea typeface="Arial"/>
              </a:rPr>
              <a:t>Գագաթների վրա մոտարկում է մինչև երկրորդ կարգի բոլոր ածանցյալները ներառյալ, միջնակետերում՝ նորմալ ածանցյալը։</a:t>
            </a:r>
            <a:endParaRPr b="0" lang="en-GB" sz="1800" spc="-1" strike="noStrike">
              <a:latin typeface="Arial"/>
            </a:endParaRPr>
          </a:p>
        </p:txBody>
      </p:sp>
    </p:spTree>
  </p:cSld>
  <p:transition spd="slow">
    <p:fade/>
  </p:transition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PlaceHolder 1"/>
          <p:cNvSpPr>
            <a:spLocks noGrp="1"/>
          </p:cNvSpPr>
          <p:nvPr>
            <p:ph type="title"/>
          </p:nvPr>
        </p:nvSpPr>
        <p:spPr>
          <a:xfrm>
            <a:off x="311760" y="111960"/>
            <a:ext cx="8520120" cy="7070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 fontScale="95000"/>
          </a:bodyPr>
          <a:p>
            <a:pPr>
              <a:lnSpc>
                <a:spcPct val="100000"/>
              </a:lnSpc>
              <a:buNone/>
            </a:pPr>
            <a:r>
              <a:rPr b="1" lang="hy-AM" sz="3600" spc="-1" strike="noStrike">
                <a:solidFill>
                  <a:srgbClr val="ef6c00"/>
                </a:solidFill>
                <a:latin typeface="Arial"/>
                <a:ea typeface="PT Sans Narrow"/>
              </a:rPr>
              <a:t>Մոտարկում եռանկյուններով</a:t>
            </a:r>
            <a:endParaRPr b="0" lang="en-GB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1" name="Straight Connector 4"/>
          <p:cNvSpPr/>
          <p:nvPr/>
        </p:nvSpPr>
        <p:spPr>
          <a:xfrm>
            <a:off x="6349680" y="465480"/>
            <a:ext cx="2794320" cy="360"/>
          </a:xfrm>
          <a:prstGeom prst="line">
            <a:avLst/>
          </a:prstGeom>
          <a:ln>
            <a:solidFill>
              <a:srgbClr val="e969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02" name="Picture 6" descr=""/>
          <p:cNvPicPr/>
          <p:nvPr/>
        </p:nvPicPr>
        <p:blipFill>
          <a:blip r:embed="rId1"/>
          <a:srcRect l="13654" t="23118" r="4634" b="20154"/>
          <a:stretch/>
        </p:blipFill>
        <p:spPr>
          <a:xfrm>
            <a:off x="237600" y="819360"/>
            <a:ext cx="2621520" cy="1819800"/>
          </a:xfrm>
          <a:prstGeom prst="rect">
            <a:avLst/>
          </a:prstGeom>
          <a:ln w="0">
            <a:noFill/>
          </a:ln>
        </p:spPr>
      </p:pic>
      <p:pic>
        <p:nvPicPr>
          <p:cNvPr id="203" name="Picture 8" descr=""/>
          <p:cNvPicPr/>
          <p:nvPr/>
        </p:nvPicPr>
        <p:blipFill>
          <a:blip r:embed="rId2"/>
          <a:srcRect l="12606" t="25638" r="4358" b="21843"/>
          <a:stretch/>
        </p:blipFill>
        <p:spPr>
          <a:xfrm>
            <a:off x="3039480" y="819360"/>
            <a:ext cx="2877480" cy="1819800"/>
          </a:xfrm>
          <a:prstGeom prst="rect">
            <a:avLst/>
          </a:prstGeom>
          <a:ln w="0">
            <a:noFill/>
          </a:ln>
        </p:spPr>
      </p:pic>
      <p:pic>
        <p:nvPicPr>
          <p:cNvPr id="204" name="Picture 10" descr=""/>
          <p:cNvPicPr/>
          <p:nvPr/>
        </p:nvPicPr>
        <p:blipFill>
          <a:blip r:embed="rId3"/>
          <a:srcRect l="13949" t="23209" r="4996" b="21878"/>
          <a:stretch/>
        </p:blipFill>
        <p:spPr>
          <a:xfrm>
            <a:off x="6130440" y="700920"/>
            <a:ext cx="2861280" cy="1938600"/>
          </a:xfrm>
          <a:prstGeom prst="rect">
            <a:avLst/>
          </a:prstGeom>
          <a:ln w="0">
            <a:noFill/>
          </a:ln>
        </p:spPr>
      </p:pic>
      <p:pic>
        <p:nvPicPr>
          <p:cNvPr id="205" name="Picture 12" descr=""/>
          <p:cNvPicPr/>
          <p:nvPr/>
        </p:nvPicPr>
        <p:blipFill>
          <a:blip r:embed="rId4"/>
          <a:srcRect l="13346" t="25126" r="5921" b="19764"/>
          <a:stretch/>
        </p:blipFill>
        <p:spPr>
          <a:xfrm>
            <a:off x="237600" y="2912400"/>
            <a:ext cx="2770200" cy="2084400"/>
          </a:xfrm>
          <a:prstGeom prst="rect">
            <a:avLst/>
          </a:prstGeom>
          <a:ln w="0">
            <a:noFill/>
          </a:ln>
        </p:spPr>
      </p:pic>
      <p:pic>
        <p:nvPicPr>
          <p:cNvPr id="206" name="Picture 14" descr=""/>
          <p:cNvPicPr/>
          <p:nvPr/>
        </p:nvPicPr>
        <p:blipFill>
          <a:blip r:embed="rId5"/>
          <a:srcRect l="13858" t="18894" r="7122" b="17240"/>
          <a:stretch/>
        </p:blipFill>
        <p:spPr>
          <a:xfrm>
            <a:off x="3190680" y="2827800"/>
            <a:ext cx="2583360" cy="2088000"/>
          </a:xfrm>
          <a:prstGeom prst="rect">
            <a:avLst/>
          </a:prstGeom>
          <a:ln w="0">
            <a:noFill/>
          </a:ln>
        </p:spPr>
      </p:pic>
      <p:pic>
        <p:nvPicPr>
          <p:cNvPr id="207" name="Picture 16" descr=""/>
          <p:cNvPicPr/>
          <p:nvPr/>
        </p:nvPicPr>
        <p:blipFill>
          <a:blip r:embed="rId6"/>
          <a:srcRect l="13591" t="24177" r="5228" b="22177"/>
          <a:stretch/>
        </p:blipFill>
        <p:spPr>
          <a:xfrm>
            <a:off x="6203520" y="2834640"/>
            <a:ext cx="2814840" cy="2084400"/>
          </a:xfrm>
          <a:prstGeom prst="rect">
            <a:avLst/>
          </a:prstGeom>
          <a:ln w="0">
            <a:noFill/>
          </a:ln>
        </p:spPr>
      </p:pic>
      <mc:AlternateContent>
        <mc:Choice xmlns:a14="http://schemas.microsoft.com/office/drawing/2010/main" Requires="a14">
          <p:sp>
            <p:nvSpPr>
              <p:cNvPr id="208" name="TextBox 17"/>
              <p:cNvSpPr txBox="1"/>
              <p:nvPr/>
            </p:nvSpPr>
            <p:spPr>
              <a:xfrm>
                <a:off x="2421000" y="796320"/>
                <a:ext cx="524520" cy="30744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𝑓</m:t>
                    </m:r>
                  </m:oMath>
                </a14:m>
              </a:p>
            </p:txBody>
          </p:sp>
        </mc:Choice>
        <mc:Fallback/>
      </mc:AlternateContent>
      <p:sp>
        <p:nvSpPr>
          <p:cNvPr id="209" name="TextBox 18"/>
          <p:cNvSpPr/>
          <p:nvPr/>
        </p:nvSpPr>
        <p:spPr>
          <a:xfrm>
            <a:off x="5392440" y="689760"/>
            <a:ext cx="524520" cy="515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GB" sz="1400" spc="-1" strike="noStrike">
              <a:latin typeface="Arial"/>
            </a:endParaRPr>
          </a:p>
        </p:txBody>
      </p:sp>
      <p:sp>
        <p:nvSpPr>
          <p:cNvPr id="210" name="TextBox 20"/>
          <p:cNvSpPr/>
          <p:nvPr/>
        </p:nvSpPr>
        <p:spPr>
          <a:xfrm>
            <a:off x="8373960" y="597600"/>
            <a:ext cx="524520" cy="515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GB" sz="1400" spc="-1" strike="noStrike">
              <a:latin typeface="Arial"/>
            </a:endParaRPr>
          </a:p>
        </p:txBody>
      </p:sp>
      <p:sp>
        <p:nvSpPr>
          <p:cNvPr id="211" name="TextBox 21"/>
          <p:cNvSpPr/>
          <p:nvPr/>
        </p:nvSpPr>
        <p:spPr>
          <a:xfrm>
            <a:off x="2451240" y="2662920"/>
            <a:ext cx="524520" cy="515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GB" sz="1400" spc="-1" strike="noStrike">
              <a:latin typeface="Arial"/>
            </a:endParaRPr>
          </a:p>
        </p:txBody>
      </p:sp>
      <p:sp>
        <p:nvSpPr>
          <p:cNvPr id="212" name="TextBox 22"/>
          <p:cNvSpPr/>
          <p:nvPr/>
        </p:nvSpPr>
        <p:spPr>
          <a:xfrm>
            <a:off x="5392440" y="2639880"/>
            <a:ext cx="524520" cy="515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GB" sz="1400" spc="-1" strike="noStrike">
              <a:latin typeface="Arial"/>
            </a:endParaRPr>
          </a:p>
        </p:txBody>
      </p:sp>
      <p:sp>
        <p:nvSpPr>
          <p:cNvPr id="213" name="TextBox 23"/>
          <p:cNvSpPr/>
          <p:nvPr/>
        </p:nvSpPr>
        <p:spPr>
          <a:xfrm>
            <a:off x="8381520" y="2597040"/>
            <a:ext cx="524520" cy="515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GB" sz="1400" spc="-1" strike="noStrike">
              <a:latin typeface="Arial"/>
            </a:endParaRPr>
          </a:p>
        </p:txBody>
      </p:sp>
    </p:spTree>
  </p:cSld>
  <p:transition spd="slow">
    <p:fade/>
  </p:transition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PlaceHolder 1"/>
          <p:cNvSpPr>
            <a:spLocks noGrp="1"/>
          </p:cNvSpPr>
          <p:nvPr>
            <p:ph type="title"/>
          </p:nvPr>
        </p:nvSpPr>
        <p:spPr>
          <a:xfrm>
            <a:off x="311760" y="433800"/>
            <a:ext cx="8520120" cy="7070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 fontScale="95000"/>
          </a:bodyPr>
          <a:p>
            <a:pPr>
              <a:lnSpc>
                <a:spcPct val="100000"/>
              </a:lnSpc>
              <a:buNone/>
            </a:pPr>
            <a:r>
              <a:rPr b="1" lang="en-GB" sz="3600" spc="-1" strike="noStrike">
                <a:solidFill>
                  <a:srgbClr val="ef6c00"/>
                </a:solidFill>
                <a:latin typeface="Arial"/>
                <a:ea typeface="PT Sans Narrow"/>
              </a:rPr>
              <a:t>Բիհարմոնիկ հավասարում</a:t>
            </a:r>
            <a:endParaRPr b="0" lang="en-GB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5" name="PlaceHolder 2"/>
          <p:cNvSpPr>
            <a:spLocks noGrp="1"/>
          </p:cNvSpPr>
          <p:nvPr>
            <p:ph/>
          </p:nvPr>
        </p:nvSpPr>
        <p:spPr>
          <a:xfrm>
            <a:off x="311760" y="1266480"/>
            <a:ext cx="8520120" cy="330228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spcAft>
                <a:spcPts val="1199"/>
              </a:spcAft>
              <a:buNone/>
              <a:tabLst>
                <a:tab algn="l" pos="0"/>
              </a:tabLst>
            </a:pPr>
            <a:r>
              <a:rPr b="0" lang="hy-AM" sz="1800" spc="-1" strike="noStrike">
                <a:solidFill>
                  <a:srgbClr val="352f23"/>
                </a:solidFill>
                <a:latin typeface="Arial"/>
                <a:ea typeface="Open Sans"/>
              </a:rPr>
              <a:t>Կոնկրետ հավասարման լուծում</a:t>
            </a:r>
            <a:r>
              <a:rPr b="0" lang="en-US" sz="1800" spc="-1" strike="noStrike">
                <a:solidFill>
                  <a:srgbClr val="352f23"/>
                </a:solidFill>
                <a:latin typeface="Arial"/>
                <a:ea typeface="Open Sans"/>
              </a:rPr>
              <a:t>․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99"/>
              </a:spcAft>
              <a:buNone/>
              <a:tabLst>
                <a:tab algn="l" pos="0"/>
              </a:tabLst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Aft>
                <a:spcPts val="1199"/>
              </a:spcAft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352f23"/>
                </a:solidFill>
                <a:latin typeface="Arial"/>
                <a:ea typeface="Open Sans"/>
              </a:rPr>
              <a:t> 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Aft>
                <a:spcPts val="1199"/>
              </a:spcAft>
              <a:buNone/>
              <a:tabLst>
                <a:tab algn="l" pos="0"/>
              </a:tabLst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6" name="Straight Connector 4"/>
          <p:cNvSpPr/>
          <p:nvPr/>
        </p:nvSpPr>
        <p:spPr>
          <a:xfrm>
            <a:off x="5909400" y="787320"/>
            <a:ext cx="3234600" cy="360"/>
          </a:xfrm>
          <a:prstGeom prst="line">
            <a:avLst/>
          </a:prstGeom>
          <a:ln>
            <a:solidFill>
              <a:srgbClr val="e969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17" name="Picture 5" descr=""/>
          <p:cNvPicPr/>
          <p:nvPr/>
        </p:nvPicPr>
        <p:blipFill>
          <a:blip r:embed="rId1"/>
          <a:srcRect l="20039" t="16777" r="15433" b="19016"/>
          <a:stretch/>
        </p:blipFill>
        <p:spPr>
          <a:xfrm>
            <a:off x="1547280" y="2160000"/>
            <a:ext cx="2412720" cy="2401200"/>
          </a:xfrm>
          <a:prstGeom prst="rect">
            <a:avLst/>
          </a:prstGeom>
          <a:ln w="0">
            <a:noFill/>
          </a:ln>
        </p:spPr>
      </p:pic>
      <p:pic>
        <p:nvPicPr>
          <p:cNvPr id="218" name="Picture 7" descr=""/>
          <p:cNvPicPr/>
          <p:nvPr/>
        </p:nvPicPr>
        <p:blipFill>
          <a:blip r:embed="rId2"/>
          <a:srcRect l="17079" t="17895" r="10341" b="15160"/>
          <a:stretch/>
        </p:blipFill>
        <p:spPr>
          <a:xfrm>
            <a:off x="5254920" y="1012320"/>
            <a:ext cx="3732840" cy="3443040"/>
          </a:xfrm>
          <a:prstGeom prst="rect">
            <a:avLst/>
          </a:prstGeom>
          <a:ln w="0">
            <a:noFill/>
          </a:ln>
        </p:spPr>
      </p:pic>
      <p:sp>
        <p:nvSpPr>
          <p:cNvPr id="219" name="Arrow: Right 8"/>
          <p:cNvSpPr/>
          <p:nvPr/>
        </p:nvSpPr>
        <p:spPr>
          <a:xfrm rot="20614800">
            <a:off x="4444920" y="2971800"/>
            <a:ext cx="636120" cy="490680"/>
          </a:xfrm>
          <a:prstGeom prst="rightArrow">
            <a:avLst>
              <a:gd name="adj1" fmla="val 50000"/>
              <a:gd name="adj2" fmla="val 50000"/>
            </a:avLst>
          </a:prstGeom>
          <a:gradFill rotWithShape="0">
            <a:gsLst>
              <a:gs pos="0">
                <a:srgbClr val="ffd3ca"/>
              </a:gs>
              <a:gs pos="100000">
                <a:srgbClr val="ffeeea"/>
              </a:gs>
            </a:gsLst>
            <a:lin ang="15210000"/>
          </a:gradFill>
          <a:ln>
            <a:solidFill>
              <a:srgbClr val="e96900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/>
        </p:style>
      </p:sp>
    </p:spTree>
  </p:cSld>
  <p:transition spd="slow">
    <p:fade/>
  </p:transition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7070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 fontScale="95000"/>
          </a:bodyPr>
          <a:p>
            <a:pPr>
              <a:lnSpc>
                <a:spcPct val="100000"/>
              </a:lnSpc>
              <a:buNone/>
            </a:pPr>
            <a:r>
              <a:rPr b="1" lang="en-GB" sz="3600" spc="-1" strike="noStrike">
                <a:solidFill>
                  <a:srgbClr val="ef6c00"/>
                </a:solidFill>
                <a:latin typeface="Arial"/>
                <a:ea typeface="PT Sans Narrow"/>
              </a:rPr>
              <a:t>Բիհարմոնիկ հավասարում</a:t>
            </a:r>
            <a:endParaRPr b="0" lang="en-GB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1" name="PlaceHolder 2"/>
          <p:cNvSpPr>
            <a:spLocks noGrp="1"/>
          </p:cNvSpPr>
          <p:nvPr>
            <p:ph/>
          </p:nvPr>
        </p:nvSpPr>
        <p:spPr>
          <a:xfrm>
            <a:off x="311760" y="1266480"/>
            <a:ext cx="8520120" cy="330228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15000"/>
              </a:lnSpc>
              <a:spcAft>
                <a:spcPts val="1199"/>
              </a:spcAft>
              <a:buNone/>
              <a:tabLst>
                <a:tab algn="l" pos="0"/>
              </a:tabLst>
            </a:pPr>
            <a:r>
              <a:rPr b="0" lang="hy-AM" sz="1800" spc="-1" strike="noStrike">
                <a:solidFill>
                  <a:srgbClr val="352f23"/>
                </a:solidFill>
                <a:latin typeface="Arial"/>
                <a:ea typeface="Open Sans"/>
              </a:rPr>
              <a:t>Կոնկրետ հավասարման լուծում</a:t>
            </a:r>
            <a:r>
              <a:rPr b="0" lang="en-US" sz="1800" spc="-1" strike="noStrike">
                <a:solidFill>
                  <a:srgbClr val="352f23"/>
                </a:solidFill>
                <a:latin typeface="Arial"/>
                <a:ea typeface="Open Sans"/>
              </a:rPr>
              <a:t>․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Aft>
                <a:spcPts val="1199"/>
              </a:spcAft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352f23"/>
                </a:solidFill>
                <a:latin typeface="Arial"/>
                <a:ea typeface="Open Sans"/>
              </a:rPr>
              <a:t> 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Aft>
                <a:spcPts val="1199"/>
              </a:spcAft>
              <a:buNone/>
              <a:tabLst>
                <a:tab algn="l" pos="0"/>
              </a:tabLst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2" name="Straight Connector 4"/>
          <p:cNvSpPr/>
          <p:nvPr/>
        </p:nvSpPr>
        <p:spPr>
          <a:xfrm>
            <a:off x="5892480" y="778680"/>
            <a:ext cx="3251520" cy="360"/>
          </a:xfrm>
          <a:prstGeom prst="line">
            <a:avLst/>
          </a:prstGeom>
          <a:ln>
            <a:solidFill>
              <a:srgbClr val="e969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23" name="Picture 8" descr=""/>
          <p:cNvPicPr/>
          <p:nvPr/>
        </p:nvPicPr>
        <p:blipFill>
          <a:blip r:embed="rId1"/>
          <a:srcRect l="14938" t="11170" r="11974" b="15146"/>
          <a:stretch/>
        </p:blipFill>
        <p:spPr>
          <a:xfrm>
            <a:off x="1250280" y="3131280"/>
            <a:ext cx="1831680" cy="1846800"/>
          </a:xfrm>
          <a:prstGeom prst="rect">
            <a:avLst/>
          </a:prstGeom>
          <a:ln w="0">
            <a:noFill/>
          </a:ln>
        </p:spPr>
      </p:pic>
      <p:pic>
        <p:nvPicPr>
          <p:cNvPr id="224" name="Picture 10" descr=""/>
          <p:cNvPicPr/>
          <p:nvPr/>
        </p:nvPicPr>
        <p:blipFill>
          <a:blip r:embed="rId2"/>
          <a:srcRect l="9013" t="22404" r="11646" b="20000"/>
          <a:stretch/>
        </p:blipFill>
        <p:spPr>
          <a:xfrm>
            <a:off x="4020840" y="1112760"/>
            <a:ext cx="4925160" cy="3575160"/>
          </a:xfrm>
          <a:prstGeom prst="rect">
            <a:avLst/>
          </a:prstGeom>
          <a:ln w="0">
            <a:noFill/>
          </a:ln>
        </p:spPr>
      </p:pic>
      <p:sp>
        <p:nvSpPr>
          <p:cNvPr id="225" name="Arrow: Right 11"/>
          <p:cNvSpPr/>
          <p:nvPr/>
        </p:nvSpPr>
        <p:spPr>
          <a:xfrm rot="20120400">
            <a:off x="3358800" y="3893760"/>
            <a:ext cx="860760" cy="509040"/>
          </a:xfrm>
          <a:prstGeom prst="rightArrow">
            <a:avLst>
              <a:gd name="adj1" fmla="val 50000"/>
              <a:gd name="adj2" fmla="val 50000"/>
            </a:avLst>
          </a:prstGeom>
          <a:gradFill rotWithShape="0">
            <a:gsLst>
              <a:gs pos="0">
                <a:srgbClr val="ffd3ca"/>
              </a:gs>
              <a:gs pos="100000">
                <a:srgbClr val="ffeeea"/>
              </a:gs>
            </a:gsLst>
            <a:lin ang="14718000"/>
          </a:gradFill>
          <a:ln>
            <a:solidFill>
              <a:srgbClr val="e96900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/>
        </p:style>
      </p:sp>
    </p:spTree>
  </p:cSld>
  <p:transition spd="slow">
    <p:fade/>
  </p:transition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PlaceHolder 1"/>
          <p:cNvSpPr>
            <a:spLocks noGrp="1"/>
          </p:cNvSpPr>
          <p:nvPr>
            <p:ph type="title"/>
          </p:nvPr>
        </p:nvSpPr>
        <p:spPr>
          <a:xfrm>
            <a:off x="2488320" y="1864440"/>
            <a:ext cx="4166640" cy="707040"/>
          </a:xfrm>
          <a:prstGeom prst="rect">
            <a:avLst/>
          </a:prstGeom>
          <a:noFill/>
          <a:ln w="0">
            <a:noFill/>
          </a:ln>
          <a:effectLst>
            <a:outerShdw dist="38160" dir="5400000" blurRad="50760" rotWithShape="0">
              <a:srgbClr val="000000">
                <a:alpha val="40000"/>
              </a:srgbClr>
            </a:outerShdw>
          </a:effectLst>
        </p:spPr>
        <p:txBody>
          <a:bodyPr tIns="91440" bIns="91440" anchor="t">
            <a:normAutofit fontScale="86000"/>
          </a:bodyPr>
          <a:p>
            <a:pPr>
              <a:lnSpc>
                <a:spcPct val="100000"/>
              </a:lnSpc>
              <a:buNone/>
            </a:pPr>
            <a:r>
              <a:rPr b="1" lang="hy-AM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Շնորհակալություն</a:t>
            </a:r>
            <a:endParaRPr b="0" lang="en-GB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7" name="Straight Connector 4"/>
          <p:cNvSpPr/>
          <p:nvPr/>
        </p:nvSpPr>
        <p:spPr>
          <a:xfrm>
            <a:off x="6459840" y="2234880"/>
            <a:ext cx="2684160" cy="360"/>
          </a:xfrm>
          <a:prstGeom prst="line">
            <a:avLst/>
          </a:prstGeom>
          <a:ln>
            <a:solidFill>
              <a:srgbClr val="e969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8" name="Straight Connector 5"/>
          <p:cNvSpPr/>
          <p:nvPr/>
        </p:nvSpPr>
        <p:spPr>
          <a:xfrm>
            <a:off x="-84600" y="2268720"/>
            <a:ext cx="2683800" cy="360"/>
          </a:xfrm>
          <a:prstGeom prst="line">
            <a:avLst/>
          </a:prstGeom>
          <a:ln>
            <a:solidFill>
              <a:srgbClr val="e969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transition spd="slow">
    <p:fade/>
  </p:transition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7070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 fontScale="95000"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GB" sz="3600" spc="-1" strike="noStrike">
                <a:solidFill>
                  <a:srgbClr val="ef6c00"/>
                </a:solidFill>
                <a:latin typeface="Arial"/>
                <a:ea typeface="PT Sans Narrow"/>
              </a:rPr>
              <a:t>Խնդրի դրվածքը</a:t>
            </a:r>
            <a:endParaRPr b="0" lang="en-GB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/>
          </p:nvPr>
        </p:nvSpPr>
        <p:spPr>
          <a:xfrm>
            <a:off x="311760" y="1266480"/>
            <a:ext cx="8658720" cy="28220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algn="just">
              <a:lnSpc>
                <a:spcPct val="150000"/>
              </a:lnSpc>
              <a:spcAft>
                <a:spcPts val="1199"/>
              </a:spcAft>
              <a:buNone/>
              <a:tabLst>
                <a:tab algn="l" pos="0"/>
              </a:tabLst>
            </a:pPr>
            <a:r>
              <a:rPr b="0" lang="en-GB" sz="1800" spc="-1" strike="noStrike">
                <a:solidFill>
                  <a:srgbClr val="352f23"/>
                </a:solidFill>
                <a:latin typeface="Arial"/>
                <a:ea typeface="Open Sans"/>
              </a:rPr>
              <a:t>Կառուցել մոտարկման բանաձև երկու փոփոխականի ֆունկցիաների համար։ Մոտարկման բանաձևերը պետք է ապահովեն պահանջվող կարգի դիֆերենցելիություն։ Կառուցումը կատարել ուղղանկյուն և եռանկյուն էլեմենտներով։ Կառուցված բանաձևերը կիրառել Պուասոնի և բիհարմոնիկ հավասարումների համար </a:t>
            </a:r>
            <a:r>
              <a:rPr b="0" lang="en-GB" sz="1800" spc="-1" strike="noStrike">
                <a:solidFill>
                  <a:srgbClr val="352f23"/>
                </a:solidFill>
                <a:latin typeface="Arial"/>
                <a:ea typeface="Open Sans"/>
              </a:rPr>
              <a:t>Դիրիխլեի խնդրի վարիացիոն մեթոդով լուծման համար։ (Տարբեր ձևի տիրույթներ ուռուցիկ)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" name="Straight Connector 2"/>
          <p:cNvSpPr/>
          <p:nvPr/>
        </p:nvSpPr>
        <p:spPr>
          <a:xfrm>
            <a:off x="3737880" y="848880"/>
            <a:ext cx="5406120" cy="360"/>
          </a:xfrm>
          <a:prstGeom prst="line">
            <a:avLst/>
          </a:prstGeom>
          <a:ln>
            <a:solidFill>
              <a:srgbClr val="e969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transition spd="slow">
    <p:fade/>
  </p:transition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311760" y="376920"/>
            <a:ext cx="8520120" cy="7070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 fontScale="95000"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GB" sz="3600" spc="-1" strike="noStrike">
                <a:solidFill>
                  <a:srgbClr val="ef6c00"/>
                </a:solidFill>
                <a:latin typeface="Arial"/>
                <a:ea typeface="PT Sans Narrow"/>
              </a:rPr>
              <a:t>Մոտարկում ուղղանկյուներով</a:t>
            </a:r>
            <a:endParaRPr b="0" lang="en-GB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/>
          </p:nvPr>
        </p:nvSpPr>
        <p:spPr>
          <a:xfrm>
            <a:off x="311760" y="1088280"/>
            <a:ext cx="8520120" cy="11869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50000"/>
              </a:lnSpc>
              <a:buNone/>
              <a:tabLst>
                <a:tab algn="l" pos="0"/>
              </a:tabLst>
            </a:pPr>
            <a:r>
              <a:rPr b="0" lang="en-GB" sz="1400" spc="-1" strike="noStrike">
                <a:solidFill>
                  <a:srgbClr val="352f23"/>
                </a:solidFill>
                <a:latin typeface="Arial"/>
                <a:ea typeface="Open Sans"/>
              </a:rPr>
              <a:t>Տրված ուղղանկյուն տիրույթը տրոհենք ուղղանկյուն էլեմենտների ըստ աբսցիսների և օրդինատների համապատասխանաբար քայլերով։ Յուրաքանչյուր ուղղանկյուն անկյունագծով տրոհենք երկու ուղղանկյուն եռանկյունների։ Տրոհման հանգույցներում կառուցենք Կուրանտի բազիսային ֆունկցիան։ Այն թույլ է տալիս կտոր առ կտոր մոտարկում կատարել։</a:t>
            </a: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50000"/>
              </a:lnSpc>
              <a:spcBef>
                <a:spcPts val="1199"/>
              </a:spcBef>
              <a:spcAft>
                <a:spcPts val="1199"/>
              </a:spcAft>
              <a:buNone/>
              <a:tabLst>
                <a:tab algn="l" pos="0"/>
              </a:tabLst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96" name="Google Shape;82;p15" descr=""/>
          <p:cNvPicPr/>
          <p:nvPr/>
        </p:nvPicPr>
        <p:blipFill>
          <a:blip r:embed="rId1"/>
          <a:stretch/>
        </p:blipFill>
        <p:spPr>
          <a:xfrm>
            <a:off x="7882560" y="1893600"/>
            <a:ext cx="582840" cy="221760"/>
          </a:xfrm>
          <a:prstGeom prst="rect">
            <a:avLst/>
          </a:prstGeom>
          <a:ln w="0">
            <a:noFill/>
          </a:ln>
        </p:spPr>
      </p:pic>
      <p:sp>
        <p:nvSpPr>
          <p:cNvPr id="97" name="Google Shape;83;p15"/>
          <p:cNvSpPr/>
          <p:nvPr/>
        </p:nvSpPr>
        <p:spPr>
          <a:xfrm rot="5400000">
            <a:off x="311760" y="2633040"/>
            <a:ext cx="567720" cy="567720"/>
          </a:xfrm>
          <a:prstGeom prst="rtTriangle">
            <a:avLst/>
          </a:prstGeom>
          <a:solidFill>
            <a:schemeClr val="lt2"/>
          </a:solidFill>
          <a:ln w="9525">
            <a:solidFill>
              <a:srgbClr val="695d4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8" name="Google Shape;84;p15"/>
          <p:cNvSpPr/>
          <p:nvPr/>
        </p:nvSpPr>
        <p:spPr>
          <a:xfrm rot="16200000">
            <a:off x="311760" y="2633760"/>
            <a:ext cx="567720" cy="567720"/>
          </a:xfrm>
          <a:prstGeom prst="rtTriangle">
            <a:avLst/>
          </a:prstGeom>
          <a:solidFill>
            <a:schemeClr val="lt2"/>
          </a:solidFill>
          <a:ln w="9525">
            <a:solidFill>
              <a:srgbClr val="695d4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9" name="Google Shape;85;p15"/>
          <p:cNvSpPr/>
          <p:nvPr/>
        </p:nvSpPr>
        <p:spPr>
          <a:xfrm rot="5400000">
            <a:off x="880200" y="2633040"/>
            <a:ext cx="567720" cy="567720"/>
          </a:xfrm>
          <a:prstGeom prst="rtTriangle">
            <a:avLst/>
          </a:prstGeom>
          <a:solidFill>
            <a:schemeClr val="lt2"/>
          </a:solidFill>
          <a:ln w="9525">
            <a:solidFill>
              <a:srgbClr val="695d4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0" name="Google Shape;86;p15"/>
          <p:cNvSpPr/>
          <p:nvPr/>
        </p:nvSpPr>
        <p:spPr>
          <a:xfrm rot="16200000">
            <a:off x="879840" y="2633760"/>
            <a:ext cx="567720" cy="567720"/>
          </a:xfrm>
          <a:prstGeom prst="rtTriangle">
            <a:avLst/>
          </a:prstGeom>
          <a:solidFill>
            <a:schemeClr val="lt2"/>
          </a:solidFill>
          <a:ln w="9525">
            <a:solidFill>
              <a:srgbClr val="695d4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1" name="Google Shape;87;p15"/>
          <p:cNvSpPr/>
          <p:nvPr/>
        </p:nvSpPr>
        <p:spPr>
          <a:xfrm rot="5400000">
            <a:off x="1448280" y="2633040"/>
            <a:ext cx="567720" cy="567720"/>
          </a:xfrm>
          <a:prstGeom prst="rtTriangle">
            <a:avLst/>
          </a:prstGeom>
          <a:solidFill>
            <a:schemeClr val="lt2"/>
          </a:solidFill>
          <a:ln w="9525">
            <a:solidFill>
              <a:srgbClr val="695d4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2" name="Google Shape;88;p15"/>
          <p:cNvSpPr/>
          <p:nvPr/>
        </p:nvSpPr>
        <p:spPr>
          <a:xfrm rot="16200000">
            <a:off x="1447920" y="2633760"/>
            <a:ext cx="567720" cy="567720"/>
          </a:xfrm>
          <a:prstGeom prst="rtTriangle">
            <a:avLst/>
          </a:prstGeom>
          <a:solidFill>
            <a:schemeClr val="lt2"/>
          </a:solidFill>
          <a:ln w="9525">
            <a:solidFill>
              <a:srgbClr val="695d4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3" name="Google Shape;89;p15"/>
          <p:cNvSpPr/>
          <p:nvPr/>
        </p:nvSpPr>
        <p:spPr>
          <a:xfrm rot="5400000">
            <a:off x="2016720" y="2633040"/>
            <a:ext cx="567720" cy="567720"/>
          </a:xfrm>
          <a:prstGeom prst="rtTriangle">
            <a:avLst/>
          </a:prstGeom>
          <a:solidFill>
            <a:schemeClr val="lt2"/>
          </a:solidFill>
          <a:ln w="9525">
            <a:solidFill>
              <a:srgbClr val="695d4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4" name="Google Shape;90;p15"/>
          <p:cNvSpPr/>
          <p:nvPr/>
        </p:nvSpPr>
        <p:spPr>
          <a:xfrm rot="16200000">
            <a:off x="2016000" y="2633760"/>
            <a:ext cx="567720" cy="567720"/>
          </a:xfrm>
          <a:prstGeom prst="rtTriangle">
            <a:avLst/>
          </a:prstGeom>
          <a:solidFill>
            <a:schemeClr val="lt2"/>
          </a:solidFill>
          <a:ln w="9525">
            <a:solidFill>
              <a:srgbClr val="695d4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5" name="Google Shape;91;p15"/>
          <p:cNvSpPr/>
          <p:nvPr/>
        </p:nvSpPr>
        <p:spPr>
          <a:xfrm rot="5400000">
            <a:off x="311760" y="3201480"/>
            <a:ext cx="567720" cy="567720"/>
          </a:xfrm>
          <a:prstGeom prst="rtTriangle">
            <a:avLst/>
          </a:prstGeom>
          <a:solidFill>
            <a:schemeClr val="lt2"/>
          </a:solidFill>
          <a:ln w="9525">
            <a:solidFill>
              <a:srgbClr val="695d4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6" name="Google Shape;92;p15"/>
          <p:cNvSpPr/>
          <p:nvPr/>
        </p:nvSpPr>
        <p:spPr>
          <a:xfrm rot="16200000">
            <a:off x="311760" y="3201840"/>
            <a:ext cx="567720" cy="567720"/>
          </a:xfrm>
          <a:prstGeom prst="rtTriangle">
            <a:avLst/>
          </a:prstGeom>
          <a:solidFill>
            <a:schemeClr val="lt2"/>
          </a:solidFill>
          <a:ln w="9525">
            <a:solidFill>
              <a:srgbClr val="695d4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7" name="Google Shape;93;p15"/>
          <p:cNvSpPr/>
          <p:nvPr/>
        </p:nvSpPr>
        <p:spPr>
          <a:xfrm rot="5400000">
            <a:off x="880200" y="3201480"/>
            <a:ext cx="567720" cy="567720"/>
          </a:xfrm>
          <a:prstGeom prst="rtTriangle">
            <a:avLst/>
          </a:prstGeom>
          <a:solidFill>
            <a:schemeClr val="lt2"/>
          </a:solidFill>
          <a:ln w="9525">
            <a:solidFill>
              <a:srgbClr val="695d4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8" name="Google Shape;94;p15"/>
          <p:cNvSpPr/>
          <p:nvPr/>
        </p:nvSpPr>
        <p:spPr>
          <a:xfrm rot="16200000">
            <a:off x="879840" y="3201840"/>
            <a:ext cx="567720" cy="567720"/>
          </a:xfrm>
          <a:prstGeom prst="rtTriangle">
            <a:avLst/>
          </a:prstGeom>
          <a:solidFill>
            <a:schemeClr val="lt2"/>
          </a:solidFill>
          <a:ln w="9525">
            <a:solidFill>
              <a:srgbClr val="695d4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9" name="Google Shape;95;p15"/>
          <p:cNvSpPr/>
          <p:nvPr/>
        </p:nvSpPr>
        <p:spPr>
          <a:xfrm rot="5400000">
            <a:off x="1448280" y="3201480"/>
            <a:ext cx="567720" cy="567720"/>
          </a:xfrm>
          <a:prstGeom prst="rtTriangle">
            <a:avLst/>
          </a:prstGeom>
          <a:solidFill>
            <a:schemeClr val="lt2"/>
          </a:solidFill>
          <a:ln w="9525">
            <a:solidFill>
              <a:srgbClr val="695d4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0" name="Google Shape;96;p15"/>
          <p:cNvSpPr/>
          <p:nvPr/>
        </p:nvSpPr>
        <p:spPr>
          <a:xfrm rot="16200000">
            <a:off x="1447920" y="3201840"/>
            <a:ext cx="567720" cy="567720"/>
          </a:xfrm>
          <a:prstGeom prst="rtTriangle">
            <a:avLst/>
          </a:prstGeom>
          <a:solidFill>
            <a:srgbClr val="ff0000"/>
          </a:solidFill>
          <a:ln w="9525">
            <a:solidFill>
              <a:srgbClr val="695d4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1" name="Google Shape;97;p15"/>
          <p:cNvSpPr/>
          <p:nvPr/>
        </p:nvSpPr>
        <p:spPr>
          <a:xfrm rot="5400000">
            <a:off x="2016720" y="3201480"/>
            <a:ext cx="567720" cy="567720"/>
          </a:xfrm>
          <a:prstGeom prst="rtTriangle">
            <a:avLst/>
          </a:prstGeom>
          <a:solidFill>
            <a:srgbClr val="ff0000"/>
          </a:solidFill>
          <a:ln w="9525">
            <a:solidFill>
              <a:srgbClr val="695d4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2" name="Google Shape;98;p15"/>
          <p:cNvSpPr/>
          <p:nvPr/>
        </p:nvSpPr>
        <p:spPr>
          <a:xfrm rot="16200000">
            <a:off x="2016000" y="3201840"/>
            <a:ext cx="567720" cy="567720"/>
          </a:xfrm>
          <a:prstGeom prst="rtTriangle">
            <a:avLst/>
          </a:prstGeom>
          <a:solidFill>
            <a:srgbClr val="ff0000"/>
          </a:solidFill>
          <a:ln w="9525">
            <a:solidFill>
              <a:srgbClr val="695d4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3" name="Google Shape;99;p15"/>
          <p:cNvSpPr/>
          <p:nvPr/>
        </p:nvSpPr>
        <p:spPr>
          <a:xfrm rot="5400000">
            <a:off x="311760" y="3769560"/>
            <a:ext cx="567720" cy="567720"/>
          </a:xfrm>
          <a:prstGeom prst="rtTriangle">
            <a:avLst/>
          </a:prstGeom>
          <a:solidFill>
            <a:schemeClr val="lt2"/>
          </a:solidFill>
          <a:ln w="9525">
            <a:solidFill>
              <a:srgbClr val="695d4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4" name="Google Shape;100;p15"/>
          <p:cNvSpPr/>
          <p:nvPr/>
        </p:nvSpPr>
        <p:spPr>
          <a:xfrm rot="16200000">
            <a:off x="311760" y="3769920"/>
            <a:ext cx="567720" cy="567720"/>
          </a:xfrm>
          <a:prstGeom prst="rtTriangle">
            <a:avLst/>
          </a:prstGeom>
          <a:solidFill>
            <a:schemeClr val="lt2"/>
          </a:solidFill>
          <a:ln w="9525">
            <a:solidFill>
              <a:srgbClr val="695d4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5" name="Google Shape;101;p15"/>
          <p:cNvSpPr/>
          <p:nvPr/>
        </p:nvSpPr>
        <p:spPr>
          <a:xfrm rot="5400000">
            <a:off x="880200" y="3769560"/>
            <a:ext cx="567720" cy="567720"/>
          </a:xfrm>
          <a:prstGeom prst="rtTriangle">
            <a:avLst/>
          </a:prstGeom>
          <a:solidFill>
            <a:schemeClr val="lt2"/>
          </a:solidFill>
          <a:ln w="9525">
            <a:solidFill>
              <a:srgbClr val="695d4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6" name="Google Shape;102;p15"/>
          <p:cNvSpPr/>
          <p:nvPr/>
        </p:nvSpPr>
        <p:spPr>
          <a:xfrm rot="16200000">
            <a:off x="879840" y="3769920"/>
            <a:ext cx="567720" cy="567720"/>
          </a:xfrm>
          <a:prstGeom prst="rtTriangle">
            <a:avLst/>
          </a:prstGeom>
          <a:solidFill>
            <a:schemeClr val="lt2"/>
          </a:solidFill>
          <a:ln w="9525">
            <a:solidFill>
              <a:srgbClr val="695d4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7" name="Google Shape;103;p15"/>
          <p:cNvSpPr/>
          <p:nvPr/>
        </p:nvSpPr>
        <p:spPr>
          <a:xfrm rot="5400000">
            <a:off x="1448280" y="3769560"/>
            <a:ext cx="567720" cy="567720"/>
          </a:xfrm>
          <a:prstGeom prst="rtTriangle">
            <a:avLst/>
          </a:prstGeom>
          <a:solidFill>
            <a:srgbClr val="ff0000"/>
          </a:solidFill>
          <a:ln w="9525">
            <a:solidFill>
              <a:srgbClr val="695d4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8" name="Google Shape;104;p15"/>
          <p:cNvSpPr/>
          <p:nvPr/>
        </p:nvSpPr>
        <p:spPr>
          <a:xfrm rot="16200000">
            <a:off x="1447920" y="3769920"/>
            <a:ext cx="567720" cy="567720"/>
          </a:xfrm>
          <a:prstGeom prst="rtTriangle">
            <a:avLst/>
          </a:prstGeom>
          <a:solidFill>
            <a:srgbClr val="ff0000"/>
          </a:solidFill>
          <a:ln w="9525">
            <a:solidFill>
              <a:srgbClr val="695d4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9" name="Google Shape;105;p15"/>
          <p:cNvSpPr/>
          <p:nvPr/>
        </p:nvSpPr>
        <p:spPr>
          <a:xfrm rot="5400000">
            <a:off x="2016720" y="3769560"/>
            <a:ext cx="567720" cy="567720"/>
          </a:xfrm>
          <a:prstGeom prst="rtTriangle">
            <a:avLst/>
          </a:prstGeom>
          <a:solidFill>
            <a:srgbClr val="ff0000"/>
          </a:solidFill>
          <a:ln w="9525">
            <a:solidFill>
              <a:srgbClr val="695d4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0" name="Google Shape;106;p15"/>
          <p:cNvSpPr/>
          <p:nvPr/>
        </p:nvSpPr>
        <p:spPr>
          <a:xfrm rot="16200000">
            <a:off x="2016000" y="3769920"/>
            <a:ext cx="567720" cy="567720"/>
          </a:xfrm>
          <a:prstGeom prst="rtTriangle">
            <a:avLst/>
          </a:prstGeom>
          <a:solidFill>
            <a:schemeClr val="lt2"/>
          </a:solidFill>
          <a:ln w="9525">
            <a:solidFill>
              <a:srgbClr val="695d4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1" name="Google Shape;107;p15"/>
          <p:cNvSpPr/>
          <p:nvPr/>
        </p:nvSpPr>
        <p:spPr>
          <a:xfrm rot="5400000">
            <a:off x="311760" y="4337640"/>
            <a:ext cx="567720" cy="567720"/>
          </a:xfrm>
          <a:prstGeom prst="rtTriangle">
            <a:avLst/>
          </a:prstGeom>
          <a:solidFill>
            <a:schemeClr val="lt2"/>
          </a:solidFill>
          <a:ln w="9525">
            <a:solidFill>
              <a:srgbClr val="695d4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2" name="Google Shape;108;p15"/>
          <p:cNvSpPr/>
          <p:nvPr/>
        </p:nvSpPr>
        <p:spPr>
          <a:xfrm rot="16200000">
            <a:off x="311760" y="4338000"/>
            <a:ext cx="567720" cy="567720"/>
          </a:xfrm>
          <a:prstGeom prst="rtTriangle">
            <a:avLst/>
          </a:prstGeom>
          <a:solidFill>
            <a:schemeClr val="lt2"/>
          </a:solidFill>
          <a:ln w="9525">
            <a:solidFill>
              <a:srgbClr val="695d4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3" name="Google Shape;109;p15"/>
          <p:cNvSpPr/>
          <p:nvPr/>
        </p:nvSpPr>
        <p:spPr>
          <a:xfrm rot="5400000">
            <a:off x="880200" y="4337640"/>
            <a:ext cx="567720" cy="567720"/>
          </a:xfrm>
          <a:prstGeom prst="rtTriangle">
            <a:avLst/>
          </a:prstGeom>
          <a:solidFill>
            <a:schemeClr val="lt2"/>
          </a:solidFill>
          <a:ln w="9525">
            <a:solidFill>
              <a:srgbClr val="695d4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4" name="Google Shape;110;p15"/>
          <p:cNvSpPr/>
          <p:nvPr/>
        </p:nvSpPr>
        <p:spPr>
          <a:xfrm rot="16200000">
            <a:off x="879840" y="4338000"/>
            <a:ext cx="567720" cy="567720"/>
          </a:xfrm>
          <a:prstGeom prst="rtTriangle">
            <a:avLst/>
          </a:prstGeom>
          <a:solidFill>
            <a:schemeClr val="lt2"/>
          </a:solidFill>
          <a:ln w="9525">
            <a:solidFill>
              <a:srgbClr val="695d4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5" name="Google Shape;111;p15"/>
          <p:cNvSpPr/>
          <p:nvPr/>
        </p:nvSpPr>
        <p:spPr>
          <a:xfrm rot="5400000">
            <a:off x="1448280" y="4337640"/>
            <a:ext cx="567720" cy="567720"/>
          </a:xfrm>
          <a:prstGeom prst="rtTriangle">
            <a:avLst/>
          </a:prstGeom>
          <a:solidFill>
            <a:schemeClr val="lt2"/>
          </a:solidFill>
          <a:ln w="9525">
            <a:solidFill>
              <a:srgbClr val="695d4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6" name="Google Shape;112;p15"/>
          <p:cNvSpPr/>
          <p:nvPr/>
        </p:nvSpPr>
        <p:spPr>
          <a:xfrm rot="16200000">
            <a:off x="1447920" y="4338000"/>
            <a:ext cx="567720" cy="567720"/>
          </a:xfrm>
          <a:prstGeom prst="rtTriangle">
            <a:avLst/>
          </a:prstGeom>
          <a:solidFill>
            <a:schemeClr val="lt2"/>
          </a:solidFill>
          <a:ln w="9525">
            <a:solidFill>
              <a:srgbClr val="695d4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7" name="Google Shape;113;p15"/>
          <p:cNvSpPr/>
          <p:nvPr/>
        </p:nvSpPr>
        <p:spPr>
          <a:xfrm rot="5400000">
            <a:off x="2016720" y="4337640"/>
            <a:ext cx="567720" cy="567720"/>
          </a:xfrm>
          <a:prstGeom prst="rtTriangle">
            <a:avLst/>
          </a:prstGeom>
          <a:solidFill>
            <a:schemeClr val="lt2"/>
          </a:solidFill>
          <a:ln w="9525">
            <a:solidFill>
              <a:srgbClr val="695d4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8" name="Google Shape;114;p15"/>
          <p:cNvSpPr/>
          <p:nvPr/>
        </p:nvSpPr>
        <p:spPr>
          <a:xfrm rot="16200000">
            <a:off x="2016000" y="4338000"/>
            <a:ext cx="567720" cy="567720"/>
          </a:xfrm>
          <a:prstGeom prst="rtTriangle">
            <a:avLst/>
          </a:prstGeom>
          <a:solidFill>
            <a:schemeClr val="lt2"/>
          </a:solidFill>
          <a:ln w="9525">
            <a:solidFill>
              <a:srgbClr val="695d4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9" name="Google Shape;115;p15"/>
          <p:cNvSpPr/>
          <p:nvPr/>
        </p:nvSpPr>
        <p:spPr>
          <a:xfrm rot="5400000">
            <a:off x="2584800" y="2633040"/>
            <a:ext cx="567720" cy="567720"/>
          </a:xfrm>
          <a:prstGeom prst="rtTriangle">
            <a:avLst/>
          </a:prstGeom>
          <a:solidFill>
            <a:schemeClr val="lt2"/>
          </a:solidFill>
          <a:ln w="9525">
            <a:solidFill>
              <a:srgbClr val="695d4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0" name="Google Shape;116;p15"/>
          <p:cNvSpPr/>
          <p:nvPr/>
        </p:nvSpPr>
        <p:spPr>
          <a:xfrm rot="16200000">
            <a:off x="2584440" y="2633760"/>
            <a:ext cx="567720" cy="567720"/>
          </a:xfrm>
          <a:prstGeom prst="rtTriangle">
            <a:avLst/>
          </a:prstGeom>
          <a:solidFill>
            <a:schemeClr val="lt2"/>
          </a:solidFill>
          <a:ln w="9525">
            <a:solidFill>
              <a:srgbClr val="695d4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1" name="Google Shape;117;p15"/>
          <p:cNvSpPr/>
          <p:nvPr/>
        </p:nvSpPr>
        <p:spPr>
          <a:xfrm rot="5400000">
            <a:off x="2584800" y="3201480"/>
            <a:ext cx="567720" cy="567720"/>
          </a:xfrm>
          <a:prstGeom prst="rtTriangle">
            <a:avLst/>
          </a:prstGeom>
          <a:solidFill>
            <a:schemeClr val="lt2"/>
          </a:solidFill>
          <a:ln w="9525">
            <a:solidFill>
              <a:srgbClr val="695d4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2" name="Google Shape;118;p15"/>
          <p:cNvSpPr/>
          <p:nvPr/>
        </p:nvSpPr>
        <p:spPr>
          <a:xfrm rot="16200000">
            <a:off x="2584440" y="3201840"/>
            <a:ext cx="567720" cy="567720"/>
          </a:xfrm>
          <a:prstGeom prst="rtTriangle">
            <a:avLst/>
          </a:prstGeom>
          <a:solidFill>
            <a:schemeClr val="lt2"/>
          </a:solidFill>
          <a:ln w="9525">
            <a:solidFill>
              <a:srgbClr val="695d4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3" name="Google Shape;119;p15"/>
          <p:cNvSpPr/>
          <p:nvPr/>
        </p:nvSpPr>
        <p:spPr>
          <a:xfrm rot="5400000">
            <a:off x="2584800" y="3769560"/>
            <a:ext cx="567720" cy="567720"/>
          </a:xfrm>
          <a:prstGeom prst="rtTriangle">
            <a:avLst/>
          </a:prstGeom>
          <a:solidFill>
            <a:schemeClr val="lt2"/>
          </a:solidFill>
          <a:ln w="9525">
            <a:solidFill>
              <a:srgbClr val="695d4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4" name="Google Shape;120;p15"/>
          <p:cNvSpPr/>
          <p:nvPr/>
        </p:nvSpPr>
        <p:spPr>
          <a:xfrm rot="16200000">
            <a:off x="2584440" y="3769920"/>
            <a:ext cx="567720" cy="567720"/>
          </a:xfrm>
          <a:prstGeom prst="rtTriangle">
            <a:avLst/>
          </a:prstGeom>
          <a:solidFill>
            <a:schemeClr val="lt2"/>
          </a:solidFill>
          <a:ln w="9525">
            <a:solidFill>
              <a:srgbClr val="695d4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5" name="Google Shape;121;p15"/>
          <p:cNvSpPr/>
          <p:nvPr/>
        </p:nvSpPr>
        <p:spPr>
          <a:xfrm rot="5400000">
            <a:off x="2584800" y="4337640"/>
            <a:ext cx="567720" cy="567720"/>
          </a:xfrm>
          <a:prstGeom prst="rtTriangle">
            <a:avLst/>
          </a:prstGeom>
          <a:solidFill>
            <a:schemeClr val="lt2"/>
          </a:solidFill>
          <a:ln w="9525">
            <a:solidFill>
              <a:srgbClr val="695d4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6" name="Google Shape;122;p15"/>
          <p:cNvSpPr/>
          <p:nvPr/>
        </p:nvSpPr>
        <p:spPr>
          <a:xfrm rot="16200000">
            <a:off x="2584440" y="4338000"/>
            <a:ext cx="567720" cy="567720"/>
          </a:xfrm>
          <a:prstGeom prst="rtTriangle">
            <a:avLst/>
          </a:prstGeom>
          <a:solidFill>
            <a:schemeClr val="lt2"/>
          </a:solidFill>
          <a:ln w="9525">
            <a:solidFill>
              <a:srgbClr val="695d4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7" name="Google Shape;123;p15"/>
          <p:cNvSpPr/>
          <p:nvPr/>
        </p:nvSpPr>
        <p:spPr>
          <a:xfrm rot="5400000">
            <a:off x="3152880" y="2633040"/>
            <a:ext cx="567720" cy="567720"/>
          </a:xfrm>
          <a:prstGeom prst="rtTriangle">
            <a:avLst/>
          </a:prstGeom>
          <a:solidFill>
            <a:schemeClr val="lt2"/>
          </a:solidFill>
          <a:ln w="9525">
            <a:solidFill>
              <a:srgbClr val="695d4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8" name="Google Shape;124;p15"/>
          <p:cNvSpPr/>
          <p:nvPr/>
        </p:nvSpPr>
        <p:spPr>
          <a:xfrm rot="16200000">
            <a:off x="3152520" y="2633760"/>
            <a:ext cx="567720" cy="567720"/>
          </a:xfrm>
          <a:prstGeom prst="rtTriangle">
            <a:avLst/>
          </a:prstGeom>
          <a:solidFill>
            <a:schemeClr val="lt2"/>
          </a:solidFill>
          <a:ln w="9525">
            <a:solidFill>
              <a:srgbClr val="695d4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9" name="Google Shape;125;p15"/>
          <p:cNvSpPr/>
          <p:nvPr/>
        </p:nvSpPr>
        <p:spPr>
          <a:xfrm rot="5400000">
            <a:off x="3152880" y="3201480"/>
            <a:ext cx="567720" cy="567720"/>
          </a:xfrm>
          <a:prstGeom prst="rtTriangle">
            <a:avLst/>
          </a:prstGeom>
          <a:solidFill>
            <a:schemeClr val="lt2"/>
          </a:solidFill>
          <a:ln w="9525">
            <a:solidFill>
              <a:srgbClr val="695d4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0" name="Google Shape;126;p15"/>
          <p:cNvSpPr/>
          <p:nvPr/>
        </p:nvSpPr>
        <p:spPr>
          <a:xfrm rot="16200000">
            <a:off x="3152520" y="3201840"/>
            <a:ext cx="567720" cy="567720"/>
          </a:xfrm>
          <a:prstGeom prst="rtTriangle">
            <a:avLst/>
          </a:prstGeom>
          <a:solidFill>
            <a:schemeClr val="lt2"/>
          </a:solidFill>
          <a:ln w="9525">
            <a:solidFill>
              <a:srgbClr val="695d4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1" name="Google Shape;127;p15"/>
          <p:cNvSpPr/>
          <p:nvPr/>
        </p:nvSpPr>
        <p:spPr>
          <a:xfrm rot="5400000">
            <a:off x="3152880" y="3769560"/>
            <a:ext cx="567720" cy="567720"/>
          </a:xfrm>
          <a:prstGeom prst="rtTriangle">
            <a:avLst/>
          </a:prstGeom>
          <a:solidFill>
            <a:schemeClr val="lt2"/>
          </a:solidFill>
          <a:ln w="9525">
            <a:solidFill>
              <a:srgbClr val="695d4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2" name="Google Shape;128;p15"/>
          <p:cNvSpPr/>
          <p:nvPr/>
        </p:nvSpPr>
        <p:spPr>
          <a:xfrm rot="16200000">
            <a:off x="3152520" y="3769920"/>
            <a:ext cx="567720" cy="567720"/>
          </a:xfrm>
          <a:prstGeom prst="rtTriangle">
            <a:avLst/>
          </a:prstGeom>
          <a:solidFill>
            <a:schemeClr val="lt2"/>
          </a:solidFill>
          <a:ln w="9525">
            <a:solidFill>
              <a:srgbClr val="695d4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3" name="Google Shape;129;p15"/>
          <p:cNvSpPr/>
          <p:nvPr/>
        </p:nvSpPr>
        <p:spPr>
          <a:xfrm rot="5400000">
            <a:off x="3152880" y="4337640"/>
            <a:ext cx="567720" cy="567720"/>
          </a:xfrm>
          <a:prstGeom prst="rtTriangle">
            <a:avLst/>
          </a:prstGeom>
          <a:solidFill>
            <a:schemeClr val="lt2"/>
          </a:solidFill>
          <a:ln w="9525">
            <a:solidFill>
              <a:srgbClr val="695d4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4" name="Google Shape;130;p15"/>
          <p:cNvSpPr/>
          <p:nvPr/>
        </p:nvSpPr>
        <p:spPr>
          <a:xfrm rot="16200000">
            <a:off x="3152520" y="4338000"/>
            <a:ext cx="567720" cy="567720"/>
          </a:xfrm>
          <a:prstGeom prst="rtTriangle">
            <a:avLst/>
          </a:prstGeom>
          <a:solidFill>
            <a:schemeClr val="lt2"/>
          </a:solidFill>
          <a:ln w="9525">
            <a:solidFill>
              <a:srgbClr val="695d46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45" name="Google Shape;131;p15" descr=""/>
          <p:cNvPicPr/>
          <p:nvPr/>
        </p:nvPicPr>
        <p:blipFill>
          <a:blip r:embed="rId2"/>
          <a:srcRect l="9247" t="20187" r="5022" b="21304"/>
          <a:stretch/>
        </p:blipFill>
        <p:spPr>
          <a:xfrm>
            <a:off x="5169600" y="2453400"/>
            <a:ext cx="3593160" cy="2451960"/>
          </a:xfrm>
          <a:prstGeom prst="rect">
            <a:avLst/>
          </a:prstGeom>
          <a:ln w="0">
            <a:noFill/>
          </a:ln>
        </p:spPr>
      </p:pic>
      <p:sp>
        <p:nvSpPr>
          <p:cNvPr id="146" name="Straight Connector 2"/>
          <p:cNvSpPr/>
          <p:nvPr/>
        </p:nvSpPr>
        <p:spPr>
          <a:xfrm>
            <a:off x="6487560" y="726480"/>
            <a:ext cx="2639880" cy="360"/>
          </a:xfrm>
          <a:prstGeom prst="line">
            <a:avLst/>
          </a:prstGeom>
          <a:ln>
            <a:solidFill>
              <a:srgbClr val="e969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transition spd="slow">
    <p:fade/>
  </p:transition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7070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 fontScale="95000"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GB" sz="3600" spc="-1" strike="noStrike">
                <a:solidFill>
                  <a:srgbClr val="ef6c00"/>
                </a:solidFill>
                <a:latin typeface="Arial"/>
                <a:ea typeface="PT Sans Narrow"/>
              </a:rPr>
              <a:t>Պուասոնի հավասարում</a:t>
            </a:r>
            <a:endParaRPr b="0" lang="en-GB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8" name="PlaceHolder 2"/>
          <p:cNvSpPr>
            <a:spLocks noGrp="1"/>
          </p:cNvSpPr>
          <p:nvPr>
            <p:ph/>
          </p:nvPr>
        </p:nvSpPr>
        <p:spPr>
          <a:xfrm>
            <a:off x="311760" y="1025280"/>
            <a:ext cx="8520120" cy="6141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algn="just">
              <a:lnSpc>
                <a:spcPct val="170000"/>
              </a:lnSpc>
              <a:spcAft>
                <a:spcPts val="1199"/>
              </a:spcAft>
              <a:buNone/>
              <a:tabLst>
                <a:tab algn="l" pos="0"/>
              </a:tabLst>
            </a:pPr>
            <a:r>
              <a:rPr b="0" lang="en-GB" sz="1400" spc="-1" strike="noStrike">
                <a:solidFill>
                  <a:srgbClr val="352f23"/>
                </a:solidFill>
                <a:latin typeface="Arial"/>
                <a:ea typeface="Open Sans"/>
              </a:rPr>
              <a:t>Վարիացիոն մեթոդից օգտվելով, Պուասոնի հավասարումը բերվում է հետևյալ ֆունկցիոնա</a:t>
            </a:r>
            <a:r>
              <a:rPr b="0" lang="hy-AM" sz="1400" spc="-1" strike="noStrike">
                <a:solidFill>
                  <a:srgbClr val="352f23"/>
                </a:solidFill>
                <a:latin typeface="Arial"/>
                <a:ea typeface="Open Sans"/>
              </a:rPr>
              <a:t>լ</a:t>
            </a:r>
            <a:r>
              <a:rPr b="0" lang="en-GB" sz="1400" spc="-1" strike="noStrike">
                <a:solidFill>
                  <a:srgbClr val="352f23"/>
                </a:solidFill>
                <a:latin typeface="Arial"/>
                <a:ea typeface="Open Sans"/>
              </a:rPr>
              <a:t>ի մինիմումի որոնման խնդրի։</a:t>
            </a: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49" name="Google Shape;138;p16" descr=""/>
          <p:cNvPicPr/>
          <p:nvPr/>
        </p:nvPicPr>
        <p:blipFill>
          <a:blip r:embed="rId1"/>
          <a:stretch/>
        </p:blipFill>
        <p:spPr>
          <a:xfrm>
            <a:off x="917640" y="1921680"/>
            <a:ext cx="7308360" cy="981000"/>
          </a:xfrm>
          <a:prstGeom prst="rect">
            <a:avLst/>
          </a:prstGeom>
          <a:ln w="0">
            <a:noFill/>
          </a:ln>
        </p:spPr>
      </p:pic>
      <p:sp>
        <p:nvSpPr>
          <p:cNvPr id="150" name="PlaceHolder 3"/>
          <p:cNvSpPr>
            <a:spLocks noGrp="1"/>
          </p:cNvSpPr>
          <p:nvPr>
            <p:ph/>
          </p:nvPr>
        </p:nvSpPr>
        <p:spPr>
          <a:xfrm>
            <a:off x="311760" y="3021480"/>
            <a:ext cx="8520120" cy="6660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 fontScale="98000"/>
          </a:bodyPr>
          <a:p>
            <a:pPr>
              <a:lnSpc>
                <a:spcPct val="115000"/>
              </a:lnSpc>
              <a:spcAft>
                <a:spcPts val="1199"/>
              </a:spcAft>
              <a:buNone/>
              <a:tabLst>
                <a:tab algn="l" pos="0"/>
              </a:tabLst>
            </a:pPr>
            <a:r>
              <a:rPr b="0" lang="en-GB" sz="1400" spc="-1" strike="noStrike">
                <a:solidFill>
                  <a:srgbClr val="352f23"/>
                </a:solidFill>
                <a:latin typeface="Arial"/>
                <a:ea typeface="Open Sans"/>
              </a:rPr>
              <a:t>Մեթոդը թույլ է տալիս կտոր առ կտոր անընդհատ ֆունկցիաներով մոտարկել հավասարման լուծումը։ </a:t>
            </a: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51" name="Google Shape;140;p16" descr=""/>
          <p:cNvPicPr/>
          <p:nvPr/>
        </p:nvPicPr>
        <p:blipFill>
          <a:blip r:embed="rId2"/>
          <a:stretch/>
        </p:blipFill>
        <p:spPr>
          <a:xfrm>
            <a:off x="1847160" y="3835440"/>
            <a:ext cx="5448960" cy="565560"/>
          </a:xfrm>
          <a:prstGeom prst="rect">
            <a:avLst/>
          </a:prstGeom>
          <a:ln w="0">
            <a:noFill/>
          </a:ln>
        </p:spPr>
      </p:pic>
      <p:sp>
        <p:nvSpPr>
          <p:cNvPr id="152" name="Straight Connector 2"/>
          <p:cNvSpPr/>
          <p:nvPr/>
        </p:nvSpPr>
        <p:spPr>
          <a:xfrm>
            <a:off x="5355000" y="808200"/>
            <a:ext cx="3789000" cy="360"/>
          </a:xfrm>
          <a:prstGeom prst="line">
            <a:avLst/>
          </a:prstGeom>
          <a:ln>
            <a:solidFill>
              <a:srgbClr val="e969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transition spd="slow">
    <p:fade/>
  </p:transition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7070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 fontScale="95000"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GB" sz="3600" spc="-1" strike="noStrike">
                <a:solidFill>
                  <a:srgbClr val="ef6c00"/>
                </a:solidFill>
                <a:latin typeface="Arial"/>
                <a:ea typeface="PT Sans Narrow"/>
              </a:rPr>
              <a:t>Պուասոնի հավասարում</a:t>
            </a:r>
            <a:endParaRPr b="0" lang="en-GB" sz="3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GB" sz="3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54" name="Google Shape;147;p17" descr=""/>
          <p:cNvPicPr/>
          <p:nvPr/>
        </p:nvPicPr>
        <p:blipFill>
          <a:blip r:embed="rId1"/>
          <a:srcRect l="8506" t="22057" r="5639" b="17597"/>
          <a:stretch/>
        </p:blipFill>
        <p:spPr>
          <a:xfrm>
            <a:off x="4303440" y="1643040"/>
            <a:ext cx="4840200" cy="3402000"/>
          </a:xfrm>
          <a:prstGeom prst="rect">
            <a:avLst/>
          </a:prstGeom>
          <a:ln w="0">
            <a:noFill/>
          </a:ln>
        </p:spPr>
      </p:pic>
      <p:sp>
        <p:nvSpPr>
          <p:cNvPr id="155" name="Google Shape;148;p17"/>
          <p:cNvSpPr/>
          <p:nvPr/>
        </p:nvSpPr>
        <p:spPr>
          <a:xfrm>
            <a:off x="311760" y="1243080"/>
            <a:ext cx="4709520" cy="39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1400" spc="-1" strike="noStrike">
                <a:solidFill>
                  <a:srgbClr val="000000"/>
                </a:solidFill>
                <a:latin typeface="Arial"/>
                <a:ea typeface="Open Sans"/>
              </a:rPr>
              <a:t>Կոնկրետ հավասարման լուծում․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156" name="Straight Connector 2"/>
          <p:cNvSpPr/>
          <p:nvPr/>
        </p:nvSpPr>
        <p:spPr>
          <a:xfrm>
            <a:off x="5350680" y="791640"/>
            <a:ext cx="3793320" cy="360"/>
          </a:xfrm>
          <a:prstGeom prst="line">
            <a:avLst/>
          </a:prstGeom>
          <a:ln>
            <a:solidFill>
              <a:srgbClr val="e969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7" name="TextBox 4"/>
          <p:cNvSpPr/>
          <p:nvPr/>
        </p:nvSpPr>
        <p:spPr>
          <a:xfrm>
            <a:off x="-618840" y="2356560"/>
            <a:ext cx="4575600" cy="942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endParaRPr b="0" lang="en-GB" sz="2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hy-AM" sz="2800" spc="-1" strike="noStrike">
                <a:solidFill>
                  <a:srgbClr val="000000"/>
                </a:solidFill>
                <a:latin typeface="Arial"/>
                <a:ea typeface="Arial"/>
              </a:rPr>
              <a:t>	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      </a:t>
            </a:r>
            <a:endParaRPr b="0" lang="en-GB" sz="2800" spc="-1" strike="noStrike">
              <a:latin typeface="Arial"/>
            </a:endParaRPr>
          </a:p>
        </p:txBody>
      </p:sp>
    </p:spTree>
  </p:cSld>
  <p:transition spd="slow">
    <p:fade/>
  </p:transition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7070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 fontScale="95000"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GB" sz="3600" spc="-1" strike="noStrike">
                <a:solidFill>
                  <a:srgbClr val="ef6c00"/>
                </a:solidFill>
                <a:latin typeface="Arial"/>
                <a:ea typeface="PT Sans Narrow"/>
              </a:rPr>
              <a:t>Մոտարկում ուղղանկյուններով</a:t>
            </a:r>
            <a:endParaRPr b="0" lang="en-GB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9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8520120" cy="11412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algn="just">
              <a:lnSpc>
                <a:spcPct val="160000"/>
              </a:lnSpc>
              <a:spcAft>
                <a:spcPts val="1199"/>
              </a:spcAft>
              <a:buNone/>
              <a:tabLst>
                <a:tab algn="l" pos="0"/>
              </a:tabLst>
            </a:pPr>
            <a:r>
              <a:rPr b="0" lang="hy-AM" sz="1400" spc="-1" strike="noStrike">
                <a:solidFill>
                  <a:srgbClr val="352f23"/>
                </a:solidFill>
                <a:latin typeface="Arial"/>
                <a:ea typeface="Open Sans"/>
              </a:rPr>
              <a:t>Տրված ուղղանկյուն տիրույթը տրոհենք ուղղանկյուն էլեմենտների ըստ աբսցիսների և օրդինատների համապատասխանաբա քայլերով։ Տրոհման հանգույցների վրա կառուցենք երկխորանարդային սփլայն։ Այն թույլ է տալիս իրականացնել երկու անգամ դիֆերենցելի մոտարկում։</a:t>
            </a: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60" name="Google Shape;156;p18" descr=""/>
          <p:cNvPicPr/>
          <p:nvPr/>
        </p:nvPicPr>
        <p:blipFill>
          <a:blip r:embed="rId1"/>
          <a:stretch/>
        </p:blipFill>
        <p:spPr>
          <a:xfrm>
            <a:off x="1000800" y="2571840"/>
            <a:ext cx="7142400" cy="484920"/>
          </a:xfrm>
          <a:prstGeom prst="rect">
            <a:avLst/>
          </a:prstGeom>
          <a:ln w="0">
            <a:noFill/>
          </a:ln>
        </p:spPr>
      </p:pic>
      <p:pic>
        <p:nvPicPr>
          <p:cNvPr id="161" name="Google Shape;157;p18" descr=""/>
          <p:cNvPicPr/>
          <p:nvPr/>
        </p:nvPicPr>
        <p:blipFill>
          <a:blip r:embed="rId2"/>
          <a:stretch/>
        </p:blipFill>
        <p:spPr>
          <a:xfrm>
            <a:off x="2584800" y="3197160"/>
            <a:ext cx="3747240" cy="707040"/>
          </a:xfrm>
          <a:prstGeom prst="rect">
            <a:avLst/>
          </a:prstGeom>
          <a:ln w="0">
            <a:noFill/>
          </a:ln>
        </p:spPr>
      </p:pic>
      <p:sp>
        <p:nvSpPr>
          <p:cNvPr id="162" name="Straight Connector 2"/>
          <p:cNvSpPr/>
          <p:nvPr/>
        </p:nvSpPr>
        <p:spPr>
          <a:xfrm>
            <a:off x="6741360" y="791640"/>
            <a:ext cx="2402640" cy="360"/>
          </a:xfrm>
          <a:prstGeom prst="line">
            <a:avLst/>
          </a:prstGeom>
          <a:ln>
            <a:solidFill>
              <a:srgbClr val="e969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transition spd="slow">
    <p:fade/>
  </p:transition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7070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 fontScale="95000"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GB" sz="3600" spc="-1" strike="noStrike">
                <a:solidFill>
                  <a:srgbClr val="ef6c00"/>
                </a:solidFill>
                <a:latin typeface="Arial"/>
                <a:ea typeface="PT Sans Narrow"/>
              </a:rPr>
              <a:t>Մոտարկում ուղղանկյուններով</a:t>
            </a:r>
            <a:endParaRPr b="0" lang="en-GB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4" name="PlaceHolder 2"/>
          <p:cNvSpPr>
            <a:spLocks noGrp="1"/>
          </p:cNvSpPr>
          <p:nvPr>
            <p:ph/>
          </p:nvPr>
        </p:nvSpPr>
        <p:spPr>
          <a:xfrm>
            <a:off x="167760" y="1266480"/>
            <a:ext cx="8520120" cy="3686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15000"/>
              </a:lnSpc>
              <a:spcAft>
                <a:spcPts val="1199"/>
              </a:spcAft>
              <a:buNone/>
              <a:tabLst>
                <a:tab algn="l" pos="0"/>
              </a:tabLst>
            </a:pPr>
            <a:r>
              <a:rPr b="0" lang="en-GB" sz="1600" spc="-1" strike="noStrike">
                <a:solidFill>
                  <a:srgbClr val="352f23"/>
                </a:solidFill>
                <a:latin typeface="Arial"/>
                <a:ea typeface="Open Sans"/>
              </a:rPr>
              <a:t>	</a:t>
            </a:r>
            <a:r>
              <a:rPr b="0" lang="en-GB" sz="1600" spc="-1" strike="noStrike">
                <a:solidFill>
                  <a:srgbClr val="352f23"/>
                </a:solidFill>
                <a:latin typeface="Arial"/>
                <a:ea typeface="Open Sans"/>
              </a:rPr>
              <a:t>Կառուցված բազիսի տեսքը </a:t>
            </a:r>
            <a:r>
              <a:rPr b="0" lang="en-GB" sz="1600" spc="-1" strike="noStrike">
                <a:solidFill>
                  <a:srgbClr val="352f23"/>
                </a:solidFill>
                <a:latin typeface="Arial"/>
                <a:ea typeface="Open Sans"/>
              </a:rPr>
              <a:t>	</a:t>
            </a:r>
            <a:r>
              <a:rPr b="0" lang="en-GB" sz="1600" spc="-1" strike="noStrike">
                <a:solidFill>
                  <a:srgbClr val="352f23"/>
                </a:solidFill>
                <a:latin typeface="Arial"/>
                <a:ea typeface="Open Sans"/>
              </a:rPr>
              <a:t>	</a:t>
            </a:r>
            <a:r>
              <a:rPr b="0" lang="en-GB" sz="1600" spc="-1" strike="noStrike">
                <a:solidFill>
                  <a:srgbClr val="352f23"/>
                </a:solidFill>
                <a:latin typeface="Arial"/>
                <a:ea typeface="Open Sans"/>
              </a:rPr>
              <a:t>	</a:t>
            </a:r>
            <a:r>
              <a:rPr b="0" lang="en-GB" sz="1600" spc="-1" strike="noStrike">
                <a:solidFill>
                  <a:srgbClr val="352f23"/>
                </a:solidFill>
                <a:latin typeface="Arial"/>
                <a:ea typeface="Open Sans"/>
              </a:rPr>
              <a:t>    Բազիսը ցանցի վրա </a:t>
            </a:r>
            <a:r>
              <a:rPr b="0" lang="en-GB" sz="1600" spc="-1" strike="noStrike">
                <a:solidFill>
                  <a:srgbClr val="352f23"/>
                </a:solidFill>
                <a:latin typeface="Arial"/>
                <a:ea typeface="Open Sans"/>
              </a:rPr>
              <a:t>	</a:t>
            </a:r>
            <a:r>
              <a:rPr b="0" lang="en-GB" sz="1600" spc="-1" strike="noStrike">
                <a:solidFill>
                  <a:srgbClr val="352f23"/>
                </a:solidFill>
                <a:latin typeface="Arial"/>
                <a:ea typeface="Open Sans"/>
              </a:rPr>
              <a:t>	</a:t>
            </a:r>
            <a:r>
              <a:rPr b="0" lang="en-GB" sz="1600" spc="-1" strike="noStrike">
                <a:solidFill>
                  <a:srgbClr val="352f23"/>
                </a:solidFill>
                <a:latin typeface="Arial"/>
                <a:ea typeface="Open Sans"/>
              </a:rPr>
              <a:t>	</a:t>
            </a:r>
            <a:endParaRPr b="0" lang="en-GB" sz="1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65" name="Google Shape;164;p19" descr=""/>
          <p:cNvPicPr/>
          <p:nvPr/>
        </p:nvPicPr>
        <p:blipFill>
          <a:blip r:embed="rId1"/>
          <a:stretch/>
        </p:blipFill>
        <p:spPr>
          <a:xfrm>
            <a:off x="412560" y="2166120"/>
            <a:ext cx="3865320" cy="1932480"/>
          </a:xfrm>
          <a:prstGeom prst="rect">
            <a:avLst/>
          </a:prstGeom>
          <a:ln w="0">
            <a:noFill/>
          </a:ln>
        </p:spPr>
      </p:pic>
      <p:pic>
        <p:nvPicPr>
          <p:cNvPr id="166" name="Google Shape;165;p19" descr=""/>
          <p:cNvPicPr/>
          <p:nvPr/>
        </p:nvPicPr>
        <p:blipFill>
          <a:blip r:embed="rId2"/>
          <a:stretch/>
        </p:blipFill>
        <p:spPr>
          <a:xfrm>
            <a:off x="5565600" y="1749240"/>
            <a:ext cx="2578320" cy="2578320"/>
          </a:xfrm>
          <a:prstGeom prst="rect">
            <a:avLst/>
          </a:prstGeom>
          <a:ln w="0">
            <a:noFill/>
          </a:ln>
        </p:spPr>
      </p:pic>
      <p:sp>
        <p:nvSpPr>
          <p:cNvPr id="167" name="Straight Connector 4"/>
          <p:cNvSpPr/>
          <p:nvPr/>
        </p:nvSpPr>
        <p:spPr>
          <a:xfrm>
            <a:off x="6750000" y="798480"/>
            <a:ext cx="2394000" cy="360"/>
          </a:xfrm>
          <a:prstGeom prst="line">
            <a:avLst/>
          </a:prstGeom>
          <a:ln>
            <a:solidFill>
              <a:srgbClr val="e969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transition spd="slow">
    <p:fade/>
  </p:transition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7070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 fontScale="95000"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GB" sz="3600" spc="-1" strike="noStrike">
                <a:solidFill>
                  <a:srgbClr val="ef6c00"/>
                </a:solidFill>
                <a:latin typeface="Arial"/>
                <a:ea typeface="PT Sans Narrow"/>
              </a:rPr>
              <a:t>Բիհարմոնիկ հավասարում</a:t>
            </a:r>
            <a:endParaRPr b="0" lang="en-GB" sz="3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69" name="Google Shape;171;p20" descr=""/>
          <p:cNvPicPr/>
          <p:nvPr/>
        </p:nvPicPr>
        <p:blipFill>
          <a:blip r:embed="rId1"/>
          <a:stretch/>
        </p:blipFill>
        <p:spPr>
          <a:xfrm>
            <a:off x="765360" y="2108880"/>
            <a:ext cx="6937200" cy="1170000"/>
          </a:xfrm>
          <a:prstGeom prst="rect">
            <a:avLst/>
          </a:prstGeom>
          <a:ln w="0">
            <a:noFill/>
          </a:ln>
        </p:spPr>
      </p:pic>
      <p:sp>
        <p:nvSpPr>
          <p:cNvPr id="170" name="Google Shape;172;p20"/>
          <p:cNvSpPr/>
          <p:nvPr/>
        </p:nvSpPr>
        <p:spPr>
          <a:xfrm>
            <a:off x="311760" y="1193760"/>
            <a:ext cx="8120880" cy="821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50000"/>
              </a:lnSpc>
              <a:spcAft>
                <a:spcPts val="1199"/>
              </a:spcAft>
              <a:buNone/>
              <a:tabLst>
                <a:tab algn="l" pos="0"/>
              </a:tabLst>
            </a:pPr>
            <a:r>
              <a:rPr b="0" lang="en-GB" sz="1400" spc="-1" strike="noStrike">
                <a:solidFill>
                  <a:srgbClr val="352f23"/>
                </a:solidFill>
                <a:latin typeface="Arial"/>
                <a:ea typeface="Open Sans"/>
              </a:rPr>
              <a:t>Վարիացիոն մեթոդից օգտվելով, բիհարմոնիկ հավասարումը բերվում է հետևյալ ֆունկցիոնա</a:t>
            </a:r>
            <a:r>
              <a:rPr b="0" lang="hy-AM" sz="1400" spc="-1" strike="noStrike">
                <a:solidFill>
                  <a:srgbClr val="352f23"/>
                </a:solidFill>
                <a:latin typeface="Arial"/>
                <a:ea typeface="Open Sans"/>
              </a:rPr>
              <a:t>լ</a:t>
            </a:r>
            <a:r>
              <a:rPr b="0" lang="en-GB" sz="1400" spc="-1" strike="noStrike">
                <a:solidFill>
                  <a:srgbClr val="352f23"/>
                </a:solidFill>
                <a:latin typeface="Arial"/>
                <a:ea typeface="Open Sans"/>
              </a:rPr>
              <a:t>ի մինիմումի որոնման խնդրի։</a:t>
            </a:r>
            <a:endParaRPr b="0" lang="en-GB" sz="1400" spc="-1" strike="noStrike">
              <a:latin typeface="Arial"/>
            </a:endParaRPr>
          </a:p>
        </p:txBody>
      </p:sp>
      <p:pic>
        <p:nvPicPr>
          <p:cNvPr id="171" name="Google Shape;173;p20" descr=""/>
          <p:cNvPicPr/>
          <p:nvPr/>
        </p:nvPicPr>
        <p:blipFill>
          <a:blip r:embed="rId2"/>
          <a:stretch/>
        </p:blipFill>
        <p:spPr>
          <a:xfrm>
            <a:off x="2120040" y="4056480"/>
            <a:ext cx="4227840" cy="438840"/>
          </a:xfrm>
          <a:prstGeom prst="rect">
            <a:avLst/>
          </a:prstGeom>
          <a:ln w="0">
            <a:noFill/>
          </a:ln>
        </p:spPr>
      </p:pic>
      <p:sp>
        <p:nvSpPr>
          <p:cNvPr id="172" name="Google Shape;174;p20"/>
          <p:cNvSpPr/>
          <p:nvPr/>
        </p:nvSpPr>
        <p:spPr>
          <a:xfrm>
            <a:off x="311760" y="3516120"/>
            <a:ext cx="7465320" cy="39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1400" spc="-1" strike="noStrike">
                <a:solidFill>
                  <a:srgbClr val="000000"/>
                </a:solidFill>
                <a:latin typeface="Arial"/>
                <a:ea typeface="Open Sans"/>
              </a:rPr>
              <a:t>Լուծումը փնտրենք երկխորանարդային սփլայնի միջոցով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173" name="Straight Connector 2"/>
          <p:cNvSpPr/>
          <p:nvPr/>
        </p:nvSpPr>
        <p:spPr>
          <a:xfrm>
            <a:off x="5873400" y="798480"/>
            <a:ext cx="3270600" cy="360"/>
          </a:xfrm>
          <a:prstGeom prst="line">
            <a:avLst/>
          </a:prstGeom>
          <a:ln>
            <a:solidFill>
              <a:srgbClr val="e969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transition spd="slow">
    <p:fade/>
  </p:transition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7070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 fontScale="95000"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GB" sz="3600" spc="-1" strike="noStrike">
                <a:solidFill>
                  <a:srgbClr val="ef6c00"/>
                </a:solidFill>
                <a:latin typeface="Arial"/>
                <a:ea typeface="PT Sans Narrow"/>
              </a:rPr>
              <a:t>Բիհարմոնիկ հավասարում</a:t>
            </a:r>
            <a:endParaRPr b="0" lang="en-GB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5" name="PlaceHolder 2"/>
          <p:cNvSpPr>
            <a:spLocks noGrp="1"/>
          </p:cNvSpPr>
          <p:nvPr>
            <p:ph/>
          </p:nvPr>
        </p:nvSpPr>
        <p:spPr>
          <a:xfrm>
            <a:off x="311760" y="1266480"/>
            <a:ext cx="8520120" cy="330228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/>
          </a:bodyPr>
          <a:p>
            <a:pPr>
              <a:lnSpc>
                <a:spcPct val="115000"/>
              </a:lnSpc>
              <a:spcAft>
                <a:spcPts val="1199"/>
              </a:spcAft>
              <a:buNone/>
              <a:tabLst>
                <a:tab algn="l" pos="0"/>
              </a:tabLst>
            </a:pPr>
            <a:r>
              <a:rPr b="0" lang="hy-AM" sz="1800" spc="-1" strike="noStrike">
                <a:solidFill>
                  <a:srgbClr val="352f23"/>
                </a:solidFill>
                <a:latin typeface="Arial"/>
                <a:ea typeface="Open Sans"/>
              </a:rPr>
              <a:t>Կոնկրետ հավասարման լուծում</a:t>
            </a:r>
            <a:r>
              <a:rPr b="0" lang="en-US" sz="1800" spc="-1" strike="noStrike">
                <a:solidFill>
                  <a:srgbClr val="352f23"/>
                </a:solidFill>
                <a:latin typeface="Arial"/>
                <a:ea typeface="Open Sans"/>
              </a:rPr>
              <a:t>․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Aft>
                <a:spcPts val="1199"/>
              </a:spcAft>
              <a:buNone/>
              <a:tabLst>
                <a:tab algn="l" pos="0"/>
              </a:tabLst>
            </a:pPr>
            <a:r>
              <a:rPr b="0" lang="en-US" sz="2800" spc="-1" strike="noStrike">
                <a:solidFill>
                  <a:srgbClr val="352f23"/>
                </a:solidFill>
                <a:latin typeface="Arial"/>
                <a:ea typeface="Open Sans"/>
              </a:rPr>
              <a:t> 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Aft>
                <a:spcPts val="1199"/>
              </a:spcAft>
              <a:buNone/>
              <a:tabLst>
                <a:tab algn="l" pos="0"/>
              </a:tabLst>
            </a:pP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6" name="Straight Connector 2"/>
          <p:cNvSpPr/>
          <p:nvPr/>
        </p:nvSpPr>
        <p:spPr>
          <a:xfrm>
            <a:off x="5879880" y="783720"/>
            <a:ext cx="3264120" cy="360"/>
          </a:xfrm>
          <a:prstGeom prst="line">
            <a:avLst/>
          </a:prstGeom>
          <a:ln>
            <a:solidFill>
              <a:srgbClr val="e969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77" name="Picture 4" descr=""/>
          <p:cNvPicPr/>
          <p:nvPr/>
        </p:nvPicPr>
        <p:blipFill>
          <a:blip r:embed="rId1"/>
          <a:stretch/>
        </p:blipFill>
        <p:spPr>
          <a:xfrm>
            <a:off x="4140000" y="1080000"/>
            <a:ext cx="5342400" cy="3628440"/>
          </a:xfrm>
          <a:prstGeom prst="rect">
            <a:avLst/>
          </a:prstGeom>
          <a:ln w="0">
            <a:noFill/>
          </a:ln>
        </p:spPr>
      </p:pic>
    </p:spTree>
  </p:cSld>
  <p:transition spd="slow"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695d46"/>
      </a:dk2>
      <a:lt2>
        <a:srgbClr val="b3a77d"/>
      </a:lt2>
      <a:accent1>
        <a:srgbClr val="ef6c00"/>
      </a:accent1>
      <a:accent2>
        <a:srgbClr val="ce93d8"/>
      </a:accent2>
      <a:accent3>
        <a:srgbClr val="4db6ac"/>
      </a:accent3>
      <a:accent4>
        <a:srgbClr val="ff9800"/>
      </a:accent4>
      <a:accent5>
        <a:srgbClr val="009668"/>
      </a:accent5>
      <a:accent6>
        <a:srgbClr val="eeff41"/>
      </a:accent6>
      <a:hlink>
        <a:srgbClr val="009668"/>
      </a:hlink>
      <a:folHlink>
        <a:srgbClr val="009668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695d46"/>
      </a:dk2>
      <a:lt2>
        <a:srgbClr val="b3a77d"/>
      </a:lt2>
      <a:accent1>
        <a:srgbClr val="ef6c00"/>
      </a:accent1>
      <a:accent2>
        <a:srgbClr val="ce93d8"/>
      </a:accent2>
      <a:accent3>
        <a:srgbClr val="4db6ac"/>
      </a:accent3>
      <a:accent4>
        <a:srgbClr val="ff9800"/>
      </a:accent4>
      <a:accent5>
        <a:srgbClr val="009668"/>
      </a:accent5>
      <a:accent6>
        <a:srgbClr val="eeff41"/>
      </a:accent6>
      <a:hlink>
        <a:srgbClr val="009668"/>
      </a:hlink>
      <a:folHlink>
        <a:srgbClr val="009668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370</TotalTime>
  <Application>LibreOffice/7.3.7.2$Linux_X86_64 LibreOffice_project/30$Build-2</Application>
  <AppVersion>15.0000</AppVersion>
  <Words>356</Words>
  <Paragraphs>59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Shogher Sargsyan</dc:creator>
  <dc:description/>
  <dc:language>en-GB</dc:language>
  <cp:lastModifiedBy/>
  <dcterms:modified xsi:type="dcterms:W3CDTF">2023-05-01T00:47:22Z</dcterms:modified>
  <cp:revision>8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12</vt:i4>
  </property>
  <property fmtid="{D5CDD505-2E9C-101B-9397-08002B2CF9AE}" pid="3" name="PresentationFormat">
    <vt:lpwstr>On-screen Show (16:9)</vt:lpwstr>
  </property>
  <property fmtid="{D5CDD505-2E9C-101B-9397-08002B2CF9AE}" pid="4" name="Slides">
    <vt:i4>17</vt:i4>
  </property>
</Properties>
</file>